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0" r:id="rId4"/>
  </p:sldMasterIdLst>
  <p:notesMasterIdLst>
    <p:notesMasterId r:id="rId6"/>
  </p:notesMasterIdLst>
  <p:handoutMasterIdLst>
    <p:handoutMasterId r:id="rId7"/>
  </p:handoutMasterIdLst>
  <p:sldIdLst>
    <p:sldId id="340" r:id="rId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480" userDrawn="1">
          <p15:clr>
            <a:srgbClr val="A4A3A4"/>
          </p15:clr>
        </p15:guide>
        <p15:guide id="5" orient="horz" pos="3696" userDrawn="1">
          <p15:clr>
            <a:srgbClr val="A4A3A4"/>
          </p15:clr>
        </p15:guide>
        <p15:guide id="6" pos="4224"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354"/>
    <p:restoredTop sz="96327"/>
  </p:normalViewPr>
  <p:slideViewPr>
    <p:cSldViewPr snapToGrid="0" snapToObjects="1">
      <p:cViewPr varScale="1">
        <p:scale>
          <a:sx n="106" d="100"/>
          <a:sy n="106" d="100"/>
        </p:scale>
        <p:origin x="882" y="150"/>
      </p:cViewPr>
      <p:guideLst>
        <p:guide pos="480"/>
        <p:guide orient="horz" pos="3696"/>
        <p:guide pos="4224"/>
      </p:guideLst>
    </p:cSldViewPr>
  </p:slideViewPr>
  <p:notesTextViewPr>
    <p:cViewPr>
      <p:scale>
        <a:sx n="1" d="1"/>
        <a:sy n="1" d="1"/>
      </p:scale>
      <p:origin x="0" y="0"/>
    </p:cViewPr>
  </p:notesTextViewPr>
  <p:notesViewPr>
    <p:cSldViewPr snapToGrid="0" snapToObjects="1" showGuides="1">
      <p:cViewPr varScale="1">
        <p:scale>
          <a:sx n="97" d="100"/>
          <a:sy n="97" d="100"/>
        </p:scale>
        <p:origin x="4328" y="20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customXml" Target="../customXml/item3.xml"/><Relationship Id="rId7" Type="http://schemas.openxmlformats.org/officeDocument/2006/relationships/handoutMaster" Target="handoutMasters/handoutMaster1.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notesMaster" Target="notesMasters/notesMaster1.xml"/><Relationship Id="rId11" Type="http://schemas.openxmlformats.org/officeDocument/2006/relationships/tableStyles" Target="tableStyles.xml"/><Relationship Id="rId5" Type="http://schemas.openxmlformats.org/officeDocument/2006/relationships/slide" Target="slides/slide1.xml"/><Relationship Id="rId10"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97BF996D-81CD-24F2-4208-1434413FDF3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4E2FC300-5CC2-DA2F-D2AE-6E6388192DB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3D98C99-694C-5644-BD12-D569D5F9E70C}" type="datetimeFigureOut">
              <a:rPr lang="en-US" smtClean="0"/>
              <a:t>9/16/2025</a:t>
            </a:fld>
            <a:endParaRPr lang="en-US"/>
          </a:p>
        </p:txBody>
      </p:sp>
      <p:sp>
        <p:nvSpPr>
          <p:cNvPr id="4" name="Footer Placeholder 3">
            <a:extLst>
              <a:ext uri="{FF2B5EF4-FFF2-40B4-BE49-F238E27FC236}">
                <a16:creationId xmlns:a16="http://schemas.microsoft.com/office/drawing/2014/main" id="{C6C5A97B-4CC9-C2B2-1DD2-947F9701DE3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45C51D4D-51DC-1CF5-63ED-EB533205848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17E6B2F-4F99-F84D-9DAC-E51171C21F39}" type="slidenum">
              <a:rPr lang="en-US" smtClean="0"/>
              <a:t>‹#›</a:t>
            </a:fld>
            <a:endParaRPr lang="en-US"/>
          </a:p>
        </p:txBody>
      </p:sp>
    </p:spTree>
    <p:extLst>
      <p:ext uri="{BB962C8B-B14F-4D97-AF65-F5344CB8AC3E}">
        <p14:creationId xmlns:p14="http://schemas.microsoft.com/office/powerpoint/2010/main" val="260017444"/>
      </p:ext>
    </p:extLst>
  </p:cSld>
  <p:clrMap bg1="lt1" tx1="dk1" bg2="lt2" tx2="dk2" accent1="accent1" accent2="accent2" accent3="accent3" accent4="accent4" accent5="accent5" accent6="accent6" hlink="hlink" folHlink="folHlink"/>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D07ADCB-635E-0D41-B235-4FD67CF7CC7E}" type="datetimeFigureOut">
              <a:rPr lang="en-US" smtClean="0"/>
              <a:t>9/16/2025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0049E44-D13C-C54E-8DA3-DB5207EAD25C}" type="slidenum">
              <a:rPr lang="en-US" smtClean="0"/>
              <a:t>‹#›</a:t>
            </a:fld>
            <a:endParaRPr lang="en-US"/>
          </a:p>
        </p:txBody>
      </p:sp>
    </p:spTree>
    <p:extLst>
      <p:ext uri="{BB962C8B-B14F-4D97-AF65-F5344CB8AC3E}">
        <p14:creationId xmlns:p14="http://schemas.microsoft.com/office/powerpoint/2010/main" val="28363218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50049E44-D13C-C54E-8DA3-DB5207EAD25C}" type="slidenum">
              <a:rPr lang="en-US" smtClean="0"/>
              <a:t>1</a:t>
            </a:fld>
            <a:endParaRPr lang="en-US"/>
          </a:p>
        </p:txBody>
      </p:sp>
    </p:spTree>
    <p:extLst>
      <p:ext uri="{BB962C8B-B14F-4D97-AF65-F5344CB8AC3E}">
        <p14:creationId xmlns:p14="http://schemas.microsoft.com/office/powerpoint/2010/main" val="9973838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left photo whit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A4012D7-C34B-1398-8A79-B99B084FF86D}"/>
              </a:ext>
            </a:extLst>
          </p:cNvPr>
          <p:cNvSpPr/>
          <p:nvPr userDrawn="1"/>
        </p:nvSpPr>
        <p:spPr>
          <a:xfrm>
            <a:off x="0" y="0"/>
            <a:ext cx="4043680" cy="6908800"/>
          </a:xfrm>
          <a:prstGeom prst="rect">
            <a:avLst/>
          </a:prstGeom>
          <a:solidFill>
            <a:srgbClr val="00356B"/>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4393BC4A-607B-9C33-C3E1-76099F265F83}"/>
              </a:ext>
            </a:extLst>
          </p:cNvPr>
          <p:cNvSpPr>
            <a:spLocks noGrp="1"/>
          </p:cNvSpPr>
          <p:nvPr>
            <p:ph type="body" sz="quarter" idx="10" hasCustomPrompt="1"/>
          </p:nvPr>
        </p:nvSpPr>
        <p:spPr>
          <a:xfrm>
            <a:off x="4598988" y="1311274"/>
            <a:ext cx="6423025" cy="1500187"/>
          </a:xfrm>
        </p:spPr>
        <p:txBody>
          <a:bodyPr>
            <a:noAutofit/>
          </a:bodyPr>
          <a:lstStyle>
            <a:lvl1pPr marL="0" indent="0">
              <a:buNone/>
              <a:defRPr sz="4800">
                <a:solidFill>
                  <a:schemeClr val="tx1"/>
                </a:solidFill>
              </a:defRPr>
            </a:lvl1pPr>
            <a:lvl2pPr>
              <a:defRPr sz="2800">
                <a:solidFill>
                  <a:schemeClr val="tx1"/>
                </a:solidFill>
              </a:defRPr>
            </a:lvl2pPr>
            <a:lvl3pPr>
              <a:defRPr sz="2800">
                <a:solidFill>
                  <a:schemeClr val="tx1"/>
                </a:solidFill>
              </a:defRPr>
            </a:lvl3pPr>
            <a:lvl4pPr>
              <a:defRPr sz="2800">
                <a:solidFill>
                  <a:schemeClr val="tx1"/>
                </a:solidFill>
              </a:defRPr>
            </a:lvl4pPr>
            <a:lvl5pPr>
              <a:defRPr sz="2800">
                <a:solidFill>
                  <a:schemeClr val="tx1"/>
                </a:solidFill>
              </a:defRPr>
            </a:lvl5pPr>
          </a:lstStyle>
          <a:p>
            <a:pPr algn="l"/>
            <a:r>
              <a:rPr lang="en-US" dirty="0"/>
              <a:t>Cover slide presentation title</a:t>
            </a:r>
          </a:p>
        </p:txBody>
      </p:sp>
      <p:sp>
        <p:nvSpPr>
          <p:cNvPr id="7" name="Text Placeholder 6">
            <a:extLst>
              <a:ext uri="{FF2B5EF4-FFF2-40B4-BE49-F238E27FC236}">
                <a16:creationId xmlns:a16="http://schemas.microsoft.com/office/drawing/2014/main" id="{6E45FE34-DBB4-7144-614C-50F865D985E9}"/>
              </a:ext>
            </a:extLst>
          </p:cNvPr>
          <p:cNvSpPr>
            <a:spLocks noGrp="1"/>
          </p:cNvSpPr>
          <p:nvPr>
            <p:ph type="body" sz="quarter" idx="11" hasCustomPrompt="1"/>
          </p:nvPr>
        </p:nvSpPr>
        <p:spPr>
          <a:xfrm>
            <a:off x="4598988" y="3448878"/>
            <a:ext cx="5697537" cy="706438"/>
          </a:xfrm>
        </p:spPr>
        <p:txBody>
          <a:bodyPr>
            <a:normAutofit/>
          </a:bodyPr>
          <a:lstStyle>
            <a:lvl1pPr marL="0" indent="0">
              <a:buNone/>
              <a:defRPr sz="2400" b="0" i="1">
                <a:solidFill>
                  <a:schemeClr val="tx1"/>
                </a:solidFill>
                <a:latin typeface="YaleNew" panose="02000602050000020003" pitchFamily="2" charset="77"/>
              </a:defRPr>
            </a:lvl1pPr>
          </a:lstStyle>
          <a:p>
            <a:pPr algn="l"/>
            <a:r>
              <a:rPr lang="en-US" dirty="0"/>
              <a:t>Presentation subtitle</a:t>
            </a:r>
          </a:p>
        </p:txBody>
      </p:sp>
      <p:sp>
        <p:nvSpPr>
          <p:cNvPr id="12" name="Picture Placeholder 11">
            <a:extLst>
              <a:ext uri="{FF2B5EF4-FFF2-40B4-BE49-F238E27FC236}">
                <a16:creationId xmlns:a16="http://schemas.microsoft.com/office/drawing/2014/main" id="{C2F890BE-658A-59E0-D180-DAEDCD4DDB4C}"/>
              </a:ext>
            </a:extLst>
          </p:cNvPr>
          <p:cNvSpPr>
            <a:spLocks noGrp="1"/>
          </p:cNvSpPr>
          <p:nvPr>
            <p:ph type="pic" sz="quarter" idx="12"/>
          </p:nvPr>
        </p:nvSpPr>
        <p:spPr>
          <a:xfrm>
            <a:off x="0" y="0"/>
            <a:ext cx="4044950" cy="6858000"/>
          </a:xfrm>
        </p:spPr>
        <p:txBody>
          <a:bodyPr/>
          <a:lstStyle/>
          <a:p>
            <a:endParaRPr lang="en-US" dirty="0"/>
          </a:p>
        </p:txBody>
      </p:sp>
      <p:sp>
        <p:nvSpPr>
          <p:cNvPr id="6" name="Picture Placeholder 5">
            <a:extLst>
              <a:ext uri="{FF2B5EF4-FFF2-40B4-BE49-F238E27FC236}">
                <a16:creationId xmlns:a16="http://schemas.microsoft.com/office/drawing/2014/main" id="{186E9CAC-1B7C-D0E4-3757-6ECEC90FECD7}"/>
              </a:ext>
            </a:extLst>
          </p:cNvPr>
          <p:cNvSpPr>
            <a:spLocks noGrp="1"/>
          </p:cNvSpPr>
          <p:nvPr>
            <p:ph type="pic" sz="quarter" idx="13" hasCustomPrompt="1"/>
          </p:nvPr>
        </p:nvSpPr>
        <p:spPr>
          <a:xfrm>
            <a:off x="4697844" y="5659438"/>
            <a:ext cx="3074987" cy="593725"/>
          </a:xfrm>
        </p:spPr>
        <p:txBody>
          <a:bodyPr/>
          <a:lstStyle/>
          <a:p>
            <a:r>
              <a:rPr lang="en-US" dirty="0"/>
              <a:t>Wordmark</a:t>
            </a:r>
          </a:p>
        </p:txBody>
      </p:sp>
    </p:spTree>
    <p:extLst>
      <p:ext uri="{BB962C8B-B14F-4D97-AF65-F5344CB8AC3E}">
        <p14:creationId xmlns:p14="http://schemas.microsoft.com/office/powerpoint/2010/main" val="21706469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genda white">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B2F1AAC9-4F60-02BD-E5F4-1F8F7A47F071}"/>
              </a:ext>
            </a:extLst>
          </p:cNvPr>
          <p:cNvSpPr>
            <a:spLocks noGrp="1"/>
          </p:cNvSpPr>
          <p:nvPr>
            <p:ph type="body" sz="quarter" idx="10" hasCustomPrompt="1"/>
          </p:nvPr>
        </p:nvSpPr>
        <p:spPr>
          <a:xfrm>
            <a:off x="4498975" y="2848085"/>
            <a:ext cx="4371975" cy="2081213"/>
          </a:xfrm>
        </p:spPr>
        <p:txBody>
          <a:bodyPr>
            <a:normAutofit/>
          </a:bodyPr>
          <a:lstStyle>
            <a:lvl1pPr marL="0" indent="0">
              <a:buNone/>
              <a:defRPr sz="2000">
                <a:solidFill>
                  <a:schemeClr val="tx1"/>
                </a:solidFill>
                <a:latin typeface="+mn-lt"/>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Lorem ipsum dolor sit </a:t>
            </a:r>
            <a:r>
              <a:rPr lang="en-US" dirty="0" err="1"/>
              <a:t>amet</a:t>
            </a:r>
            <a:endParaRPr lang="en-US" dirty="0"/>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Lorem ipsum dolor sit </a:t>
            </a:r>
            <a:r>
              <a:rPr lang="en-US" dirty="0" err="1"/>
              <a:t>amet</a:t>
            </a:r>
            <a:endParaRPr lang="en-US" dirty="0"/>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Lorem ipsum dolor sit </a:t>
            </a:r>
            <a:r>
              <a:rPr lang="en-US" dirty="0" err="1"/>
              <a:t>amet</a:t>
            </a:r>
            <a:endParaRPr lang="en-US" dirty="0"/>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Lorem ipsum dolor sit </a:t>
            </a:r>
            <a:r>
              <a:rPr lang="en-US" dirty="0" err="1"/>
              <a:t>amet</a:t>
            </a:r>
            <a:endParaRPr lang="en-US" dirty="0"/>
          </a:p>
          <a:p>
            <a:pPr lvl="0"/>
            <a:endParaRPr lang="en-US" dirty="0"/>
          </a:p>
        </p:txBody>
      </p:sp>
      <p:sp>
        <p:nvSpPr>
          <p:cNvPr id="3" name="Text Placeholder 2">
            <a:extLst>
              <a:ext uri="{FF2B5EF4-FFF2-40B4-BE49-F238E27FC236}">
                <a16:creationId xmlns:a16="http://schemas.microsoft.com/office/drawing/2014/main" id="{C56922E5-6D0E-6630-2922-4DC2DD4DB601}"/>
              </a:ext>
            </a:extLst>
          </p:cNvPr>
          <p:cNvSpPr>
            <a:spLocks noGrp="1"/>
          </p:cNvSpPr>
          <p:nvPr>
            <p:ph type="body" sz="quarter" idx="11" hasCustomPrompt="1"/>
          </p:nvPr>
        </p:nvSpPr>
        <p:spPr>
          <a:xfrm>
            <a:off x="4504396" y="1510968"/>
            <a:ext cx="3504488" cy="948453"/>
          </a:xfrm>
        </p:spPr>
        <p:txBody>
          <a:bodyPr>
            <a:noAutofit/>
          </a:bodyPr>
          <a:lstStyle>
            <a:lvl1pPr marL="0" indent="0">
              <a:buNone/>
              <a:defRPr sz="4000">
                <a:solidFill>
                  <a:schemeClr val="tx1"/>
                </a:solidFill>
              </a:defRPr>
            </a:lvl1pPr>
            <a:lvl2pPr>
              <a:defRPr sz="2800">
                <a:solidFill>
                  <a:schemeClr val="tx1"/>
                </a:solidFill>
              </a:defRPr>
            </a:lvl2pPr>
            <a:lvl3pPr>
              <a:defRPr sz="2800">
                <a:solidFill>
                  <a:schemeClr val="tx1"/>
                </a:solidFill>
              </a:defRPr>
            </a:lvl3pPr>
            <a:lvl4pPr>
              <a:defRPr sz="2800">
                <a:solidFill>
                  <a:schemeClr val="tx1"/>
                </a:solidFill>
              </a:defRPr>
            </a:lvl4pPr>
            <a:lvl5pPr>
              <a:defRPr sz="2800">
                <a:solidFill>
                  <a:schemeClr val="tx1"/>
                </a:solidFill>
              </a:defRPr>
            </a:lvl5pPr>
          </a:lstStyle>
          <a:p>
            <a:pPr algn="l"/>
            <a:r>
              <a:rPr lang="en-US" dirty="0"/>
              <a:t>Agenda</a:t>
            </a:r>
          </a:p>
        </p:txBody>
      </p:sp>
    </p:spTree>
    <p:extLst>
      <p:ext uri="{BB962C8B-B14F-4D97-AF65-F5344CB8AC3E}">
        <p14:creationId xmlns:p14="http://schemas.microsoft.com/office/powerpoint/2010/main" val="30352446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title blu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D8E10B3-AFE6-E347-AEEE-4B4703F602C0}"/>
              </a:ext>
            </a:extLst>
          </p:cNvPr>
          <p:cNvSpPr/>
          <p:nvPr userDrawn="1"/>
        </p:nvSpPr>
        <p:spPr>
          <a:xfrm>
            <a:off x="-72190" y="0"/>
            <a:ext cx="12438743" cy="6858000"/>
          </a:xfrm>
          <a:prstGeom prst="rect">
            <a:avLst/>
          </a:prstGeom>
          <a:solidFill>
            <a:srgbClr val="00356B"/>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ext Placeholder 2">
            <a:extLst>
              <a:ext uri="{FF2B5EF4-FFF2-40B4-BE49-F238E27FC236}">
                <a16:creationId xmlns:a16="http://schemas.microsoft.com/office/drawing/2014/main" id="{59AC403C-F0A0-F03D-EBDC-35B8BB74D466}"/>
              </a:ext>
            </a:extLst>
          </p:cNvPr>
          <p:cNvSpPr>
            <a:spLocks noGrp="1"/>
          </p:cNvSpPr>
          <p:nvPr>
            <p:ph type="body" sz="quarter" idx="11" hasCustomPrompt="1"/>
          </p:nvPr>
        </p:nvSpPr>
        <p:spPr>
          <a:xfrm>
            <a:off x="4504395" y="1605561"/>
            <a:ext cx="6205645" cy="948453"/>
          </a:xfrm>
        </p:spPr>
        <p:txBody>
          <a:bodyPr>
            <a:noAutofit/>
          </a:bodyPr>
          <a:lstStyle>
            <a:lvl1pPr marL="0" indent="0">
              <a:buNone/>
              <a:defRPr sz="4000">
                <a:solidFill>
                  <a:schemeClr val="bg1"/>
                </a:solidFill>
              </a:defRPr>
            </a:lvl1pPr>
            <a:lvl2pPr>
              <a:defRPr sz="2800">
                <a:solidFill>
                  <a:schemeClr val="tx1"/>
                </a:solidFill>
              </a:defRPr>
            </a:lvl2pPr>
            <a:lvl3pPr>
              <a:defRPr sz="2800">
                <a:solidFill>
                  <a:schemeClr val="tx1"/>
                </a:solidFill>
              </a:defRPr>
            </a:lvl3pPr>
            <a:lvl4pPr>
              <a:defRPr sz="2800">
                <a:solidFill>
                  <a:schemeClr val="tx1"/>
                </a:solidFill>
              </a:defRPr>
            </a:lvl4pPr>
            <a:lvl5pPr>
              <a:defRPr sz="2800">
                <a:solidFill>
                  <a:schemeClr val="tx1"/>
                </a:solidFill>
              </a:defRPr>
            </a:lvl5pPr>
          </a:lstStyle>
          <a:p>
            <a:pPr algn="l"/>
            <a:r>
              <a:rPr lang="en-US" dirty="0"/>
              <a:t>Presentation section title</a:t>
            </a:r>
          </a:p>
        </p:txBody>
      </p:sp>
      <p:sp>
        <p:nvSpPr>
          <p:cNvPr id="3" name="Text Placeholder 11">
            <a:extLst>
              <a:ext uri="{FF2B5EF4-FFF2-40B4-BE49-F238E27FC236}">
                <a16:creationId xmlns:a16="http://schemas.microsoft.com/office/drawing/2014/main" id="{2565F177-92CA-432B-9472-0C21EB878F26}"/>
              </a:ext>
            </a:extLst>
          </p:cNvPr>
          <p:cNvSpPr>
            <a:spLocks noGrp="1"/>
          </p:cNvSpPr>
          <p:nvPr>
            <p:ph type="body" sz="quarter" idx="14" hasCustomPrompt="1"/>
          </p:nvPr>
        </p:nvSpPr>
        <p:spPr>
          <a:xfrm>
            <a:off x="4512924" y="3185056"/>
            <a:ext cx="5554662" cy="266700"/>
          </a:xfrm>
        </p:spPr>
        <p:txBody>
          <a:bodyPr>
            <a:noAutofit/>
          </a:bodyPr>
          <a:lstStyle>
            <a:lvl1pPr marL="0" indent="0">
              <a:buNone/>
              <a:defRPr sz="1800" b="0" i="1" spc="0">
                <a:solidFill>
                  <a:schemeClr val="bg1"/>
                </a:solidFill>
                <a:latin typeface="YaleNew" panose="02000602050000020003" pitchFamily="2" charset="77"/>
                <a:cs typeface="Calibri" panose="020F0502020204030204" pitchFamily="34" charset="0"/>
              </a:defRPr>
            </a:lvl1pPr>
            <a:lvl6pPr marL="2286000" indent="0">
              <a:buNone/>
              <a:defRPr>
                <a:solidFill>
                  <a:schemeClr val="bg1"/>
                </a:solidFill>
              </a:defRPr>
            </a:lvl6pPr>
            <a:lvl8pPr>
              <a:defRPr>
                <a:solidFill>
                  <a:schemeClr val="bg1"/>
                </a:solidFill>
              </a:defRPr>
            </a:lvl8pPr>
            <a:lvl9pPr>
              <a:defRPr>
                <a:solidFill>
                  <a:schemeClr val="bg1"/>
                </a:solidFill>
              </a:defRPr>
            </a:lvl9pPr>
          </a:lstStyle>
          <a:p>
            <a:pPr lvl="0"/>
            <a:r>
              <a:rPr lang="en-US" dirty="0"/>
              <a:t>Subtitle</a:t>
            </a:r>
          </a:p>
        </p:txBody>
      </p:sp>
    </p:spTree>
    <p:extLst>
      <p:ext uri="{BB962C8B-B14F-4D97-AF65-F5344CB8AC3E}">
        <p14:creationId xmlns:p14="http://schemas.microsoft.com/office/powerpoint/2010/main" val="244445334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black">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49C516D-A9DC-5D45-9B68-81750F393EBE}"/>
              </a:ext>
            </a:extLst>
          </p:cNvPr>
          <p:cNvSpPr/>
          <p:nvPr userDrawn="1"/>
        </p:nvSpPr>
        <p:spPr>
          <a:xfrm>
            <a:off x="-72190" y="0"/>
            <a:ext cx="12438743" cy="6858000"/>
          </a:xfrm>
          <a:prstGeom prst="rect">
            <a:avLst/>
          </a:prstGeom>
          <a:solidFill>
            <a:schemeClr val="tx2">
              <a:lumMod val="1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ext Placeholder 2">
            <a:extLst>
              <a:ext uri="{FF2B5EF4-FFF2-40B4-BE49-F238E27FC236}">
                <a16:creationId xmlns:a16="http://schemas.microsoft.com/office/drawing/2014/main" id="{458114D9-B3B6-2E94-AE63-D6764795D7BE}"/>
              </a:ext>
            </a:extLst>
          </p:cNvPr>
          <p:cNvSpPr>
            <a:spLocks noGrp="1"/>
          </p:cNvSpPr>
          <p:nvPr>
            <p:ph type="body" sz="quarter" idx="11" hasCustomPrompt="1"/>
          </p:nvPr>
        </p:nvSpPr>
        <p:spPr>
          <a:xfrm>
            <a:off x="4504395" y="1605561"/>
            <a:ext cx="6205645" cy="948453"/>
          </a:xfrm>
        </p:spPr>
        <p:txBody>
          <a:bodyPr>
            <a:noAutofit/>
          </a:bodyPr>
          <a:lstStyle>
            <a:lvl1pPr marL="0" indent="0">
              <a:buNone/>
              <a:defRPr sz="4000">
                <a:solidFill>
                  <a:schemeClr val="bg1"/>
                </a:solidFill>
              </a:defRPr>
            </a:lvl1pPr>
            <a:lvl2pPr>
              <a:defRPr sz="2800">
                <a:solidFill>
                  <a:schemeClr val="tx1"/>
                </a:solidFill>
              </a:defRPr>
            </a:lvl2pPr>
            <a:lvl3pPr>
              <a:defRPr sz="2800">
                <a:solidFill>
                  <a:schemeClr val="tx1"/>
                </a:solidFill>
              </a:defRPr>
            </a:lvl3pPr>
            <a:lvl4pPr>
              <a:defRPr sz="2800">
                <a:solidFill>
                  <a:schemeClr val="tx1"/>
                </a:solidFill>
              </a:defRPr>
            </a:lvl4pPr>
            <a:lvl5pPr>
              <a:defRPr sz="2800">
                <a:solidFill>
                  <a:schemeClr val="tx1"/>
                </a:solidFill>
              </a:defRPr>
            </a:lvl5pPr>
          </a:lstStyle>
          <a:p>
            <a:pPr algn="l"/>
            <a:r>
              <a:rPr lang="en-US" dirty="0"/>
              <a:t>Presentation section title</a:t>
            </a:r>
          </a:p>
        </p:txBody>
      </p:sp>
      <p:sp>
        <p:nvSpPr>
          <p:cNvPr id="4" name="Text Placeholder 11">
            <a:extLst>
              <a:ext uri="{FF2B5EF4-FFF2-40B4-BE49-F238E27FC236}">
                <a16:creationId xmlns:a16="http://schemas.microsoft.com/office/drawing/2014/main" id="{C1D95BE9-B16F-CB2D-0092-DEFACC73D27E}"/>
              </a:ext>
            </a:extLst>
          </p:cNvPr>
          <p:cNvSpPr>
            <a:spLocks noGrp="1"/>
          </p:cNvSpPr>
          <p:nvPr>
            <p:ph type="body" sz="quarter" idx="15" hasCustomPrompt="1"/>
          </p:nvPr>
        </p:nvSpPr>
        <p:spPr>
          <a:xfrm>
            <a:off x="4512924" y="3185056"/>
            <a:ext cx="5554662" cy="266700"/>
          </a:xfrm>
        </p:spPr>
        <p:txBody>
          <a:bodyPr>
            <a:noAutofit/>
          </a:bodyPr>
          <a:lstStyle>
            <a:lvl1pPr marL="0" indent="0">
              <a:buNone/>
              <a:defRPr sz="1800" b="0" i="1" spc="0">
                <a:solidFill>
                  <a:schemeClr val="bg1"/>
                </a:solidFill>
                <a:latin typeface="YaleNew" panose="02000602050000020003" pitchFamily="2" charset="77"/>
                <a:cs typeface="Calibri" panose="020F0502020204030204" pitchFamily="34" charset="0"/>
              </a:defRPr>
            </a:lvl1pPr>
            <a:lvl6pPr marL="2286000" indent="0">
              <a:buNone/>
              <a:defRPr>
                <a:solidFill>
                  <a:schemeClr val="bg1"/>
                </a:solidFill>
              </a:defRPr>
            </a:lvl6pPr>
            <a:lvl8pPr>
              <a:defRPr>
                <a:solidFill>
                  <a:schemeClr val="bg1"/>
                </a:solidFill>
              </a:defRPr>
            </a:lvl8pPr>
            <a:lvl9pPr>
              <a:defRPr>
                <a:solidFill>
                  <a:schemeClr val="bg1"/>
                </a:solidFill>
              </a:defRPr>
            </a:lvl9pPr>
          </a:lstStyle>
          <a:p>
            <a:pPr lvl="0"/>
            <a:r>
              <a:rPr lang="en-US" dirty="0"/>
              <a:t>Subtitle</a:t>
            </a:r>
          </a:p>
        </p:txBody>
      </p:sp>
    </p:spTree>
    <p:extLst>
      <p:ext uri="{BB962C8B-B14F-4D97-AF65-F5344CB8AC3E}">
        <p14:creationId xmlns:p14="http://schemas.microsoft.com/office/powerpoint/2010/main" val="39934069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with text white">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8B969DC-FE00-0D81-861C-0F8D679954F0}"/>
              </a:ext>
            </a:extLst>
          </p:cNvPr>
          <p:cNvSpPr>
            <a:spLocks noGrp="1"/>
          </p:cNvSpPr>
          <p:nvPr>
            <p:ph type="body" sz="quarter" idx="11" hasCustomPrompt="1"/>
          </p:nvPr>
        </p:nvSpPr>
        <p:spPr>
          <a:xfrm>
            <a:off x="494357" y="1597735"/>
            <a:ext cx="3034570" cy="1376693"/>
          </a:xfrm>
        </p:spPr>
        <p:txBody>
          <a:bodyPr>
            <a:noAutofit/>
          </a:bodyPr>
          <a:lstStyle>
            <a:lvl1pPr marL="0" indent="0">
              <a:buNone/>
              <a:defRPr sz="4000">
                <a:solidFill>
                  <a:schemeClr val="tx1"/>
                </a:solidFill>
              </a:defRPr>
            </a:lvl1pPr>
            <a:lvl2pPr>
              <a:defRPr sz="2800">
                <a:solidFill>
                  <a:schemeClr val="tx1"/>
                </a:solidFill>
              </a:defRPr>
            </a:lvl2pPr>
            <a:lvl3pPr>
              <a:defRPr sz="2800">
                <a:solidFill>
                  <a:schemeClr val="tx1"/>
                </a:solidFill>
              </a:defRPr>
            </a:lvl3pPr>
            <a:lvl4pPr>
              <a:defRPr sz="2800">
                <a:solidFill>
                  <a:schemeClr val="tx1"/>
                </a:solidFill>
              </a:defRPr>
            </a:lvl4pPr>
            <a:lvl5pPr>
              <a:defRPr sz="2800">
                <a:solidFill>
                  <a:schemeClr val="tx1"/>
                </a:solidFill>
              </a:defRPr>
            </a:lvl5pPr>
          </a:lstStyle>
          <a:p>
            <a:pPr algn="l"/>
            <a:r>
              <a:rPr lang="en-US" dirty="0"/>
              <a:t>Presentation section title</a:t>
            </a:r>
          </a:p>
        </p:txBody>
      </p:sp>
      <p:sp>
        <p:nvSpPr>
          <p:cNvPr id="4" name="Text Placeholder 11">
            <a:extLst>
              <a:ext uri="{FF2B5EF4-FFF2-40B4-BE49-F238E27FC236}">
                <a16:creationId xmlns:a16="http://schemas.microsoft.com/office/drawing/2014/main" id="{AA289E2F-7B17-CDF7-9C5B-CF24051E6EF1}"/>
              </a:ext>
            </a:extLst>
          </p:cNvPr>
          <p:cNvSpPr>
            <a:spLocks noGrp="1"/>
          </p:cNvSpPr>
          <p:nvPr>
            <p:ph type="body" sz="quarter" idx="15" hasCustomPrompt="1"/>
          </p:nvPr>
        </p:nvSpPr>
        <p:spPr>
          <a:xfrm>
            <a:off x="497984" y="3185056"/>
            <a:ext cx="3030943" cy="266700"/>
          </a:xfrm>
        </p:spPr>
        <p:txBody>
          <a:bodyPr>
            <a:noAutofit/>
          </a:bodyPr>
          <a:lstStyle>
            <a:lvl1pPr marL="0" indent="0">
              <a:buNone/>
              <a:defRPr sz="1800" b="0" i="1" spc="0">
                <a:solidFill>
                  <a:schemeClr val="tx1"/>
                </a:solidFill>
                <a:latin typeface="YaleNew" panose="02000602050000020003" pitchFamily="2" charset="77"/>
                <a:cs typeface="Calibri" panose="020F0502020204030204" pitchFamily="34" charset="0"/>
              </a:defRPr>
            </a:lvl1pPr>
            <a:lvl6pPr marL="2286000" indent="0">
              <a:buNone/>
              <a:defRPr>
                <a:solidFill>
                  <a:schemeClr val="bg1"/>
                </a:solidFill>
              </a:defRPr>
            </a:lvl6pPr>
            <a:lvl8pPr>
              <a:defRPr>
                <a:solidFill>
                  <a:schemeClr val="bg1"/>
                </a:solidFill>
              </a:defRPr>
            </a:lvl8pPr>
            <a:lvl9pPr>
              <a:defRPr>
                <a:solidFill>
                  <a:schemeClr val="bg1"/>
                </a:solidFill>
              </a:defRPr>
            </a:lvl9pPr>
          </a:lstStyle>
          <a:p>
            <a:pPr lvl="0"/>
            <a:r>
              <a:rPr lang="en-US" dirty="0"/>
              <a:t>Subtitle</a:t>
            </a:r>
          </a:p>
        </p:txBody>
      </p:sp>
      <p:sp>
        <p:nvSpPr>
          <p:cNvPr id="6" name="Text Placeholder 5">
            <a:extLst>
              <a:ext uri="{FF2B5EF4-FFF2-40B4-BE49-F238E27FC236}">
                <a16:creationId xmlns:a16="http://schemas.microsoft.com/office/drawing/2014/main" id="{C9192BDC-4E51-A739-11CF-739234B25C10}"/>
              </a:ext>
            </a:extLst>
          </p:cNvPr>
          <p:cNvSpPr>
            <a:spLocks noGrp="1"/>
          </p:cNvSpPr>
          <p:nvPr>
            <p:ph type="body" sz="quarter" idx="16" hasCustomPrompt="1"/>
          </p:nvPr>
        </p:nvSpPr>
        <p:spPr>
          <a:xfrm>
            <a:off x="4278313" y="728663"/>
            <a:ext cx="7345362" cy="5454650"/>
          </a:xfrm>
        </p:spPr>
        <p:txBody>
          <a:bodyPr>
            <a:normAutofit/>
          </a:bodyPr>
          <a:lstStyle>
            <a:lvl1pPr>
              <a:defRPr sz="3200">
                <a:latin typeface="+mn-lt"/>
              </a:defRPr>
            </a:lvl1pPr>
          </a:lstStyle>
          <a:p>
            <a:pPr marL="0" indent="0">
              <a:lnSpc>
                <a:spcPts val="3660"/>
              </a:lnSpc>
              <a:buNone/>
            </a:pPr>
            <a:r>
              <a:rPr lang="en-US" baseline="0" dirty="0">
                <a:solidFill>
                  <a:schemeClr val="tx1"/>
                </a:solidFill>
              </a:rPr>
              <a:t>Lorem ipsum dolor sit </a:t>
            </a:r>
            <a:r>
              <a:rPr lang="en-US" baseline="0" dirty="0" err="1">
                <a:solidFill>
                  <a:schemeClr val="tx1"/>
                </a:solidFill>
              </a:rPr>
              <a:t>amet</a:t>
            </a:r>
            <a:r>
              <a:rPr lang="en-US" baseline="0" dirty="0">
                <a:solidFill>
                  <a:schemeClr val="tx1"/>
                </a:solidFill>
              </a:rPr>
              <a:t>, </a:t>
            </a:r>
            <a:r>
              <a:rPr lang="en-US" baseline="0" dirty="0" err="1">
                <a:solidFill>
                  <a:schemeClr val="tx1"/>
                </a:solidFill>
              </a:rPr>
              <a:t>consectetur</a:t>
            </a:r>
            <a:r>
              <a:rPr lang="en-US" baseline="0" dirty="0">
                <a:solidFill>
                  <a:schemeClr val="tx1"/>
                </a:solidFill>
              </a:rPr>
              <a:t> </a:t>
            </a:r>
            <a:r>
              <a:rPr lang="en-US" baseline="0" dirty="0" err="1">
                <a:solidFill>
                  <a:schemeClr val="tx1"/>
                </a:solidFill>
              </a:rPr>
              <a:t>adipiscing</a:t>
            </a:r>
            <a:r>
              <a:rPr lang="en-US" baseline="0" dirty="0">
                <a:solidFill>
                  <a:schemeClr val="tx1"/>
                </a:solidFill>
              </a:rPr>
              <a:t> </a:t>
            </a:r>
            <a:r>
              <a:rPr lang="en-US" baseline="0" dirty="0" err="1">
                <a:solidFill>
                  <a:schemeClr val="tx1"/>
                </a:solidFill>
              </a:rPr>
              <a:t>elit</a:t>
            </a:r>
            <a:r>
              <a:rPr lang="en-US" baseline="0" dirty="0">
                <a:solidFill>
                  <a:schemeClr val="tx1"/>
                </a:solidFill>
              </a:rPr>
              <a:t>. Cras </a:t>
            </a:r>
            <a:r>
              <a:rPr lang="en-US" baseline="0" dirty="0" err="1">
                <a:solidFill>
                  <a:schemeClr val="tx1"/>
                </a:solidFill>
              </a:rPr>
              <a:t>eu</a:t>
            </a:r>
            <a:r>
              <a:rPr lang="en-US" baseline="0" dirty="0">
                <a:solidFill>
                  <a:schemeClr val="tx1"/>
                </a:solidFill>
              </a:rPr>
              <a:t> </a:t>
            </a:r>
            <a:r>
              <a:rPr lang="en-US" baseline="0" dirty="0" err="1">
                <a:solidFill>
                  <a:schemeClr val="tx1"/>
                </a:solidFill>
              </a:rPr>
              <a:t>urna</a:t>
            </a:r>
            <a:r>
              <a:rPr lang="en-US" baseline="0" dirty="0">
                <a:solidFill>
                  <a:schemeClr val="tx1"/>
                </a:solidFill>
              </a:rPr>
              <a:t> semper </a:t>
            </a:r>
            <a:r>
              <a:rPr lang="en-US" baseline="0" dirty="0" err="1">
                <a:solidFill>
                  <a:schemeClr val="tx1"/>
                </a:solidFill>
              </a:rPr>
              <a:t>mauris</a:t>
            </a:r>
            <a:r>
              <a:rPr lang="en-US" baseline="0" dirty="0">
                <a:solidFill>
                  <a:schemeClr val="tx1"/>
                </a:solidFill>
              </a:rPr>
              <a:t> </a:t>
            </a:r>
            <a:r>
              <a:rPr lang="en-US" baseline="0" dirty="0" err="1">
                <a:solidFill>
                  <a:schemeClr val="tx1"/>
                </a:solidFill>
              </a:rPr>
              <a:t>viverra</a:t>
            </a:r>
            <a:r>
              <a:rPr lang="en-US" baseline="0" dirty="0">
                <a:solidFill>
                  <a:schemeClr val="tx1"/>
                </a:solidFill>
              </a:rPr>
              <a:t> </a:t>
            </a:r>
            <a:r>
              <a:rPr lang="en-US" baseline="0" dirty="0" err="1">
                <a:solidFill>
                  <a:schemeClr val="tx1"/>
                </a:solidFill>
              </a:rPr>
              <a:t>sollicitudin</a:t>
            </a:r>
            <a:r>
              <a:rPr lang="en-US" baseline="0" dirty="0">
                <a:solidFill>
                  <a:schemeClr val="tx1"/>
                </a:solidFill>
              </a:rPr>
              <a:t>. </a:t>
            </a:r>
          </a:p>
          <a:p>
            <a:pPr marL="0" indent="0">
              <a:lnSpc>
                <a:spcPts val="3660"/>
              </a:lnSpc>
              <a:buNone/>
            </a:pPr>
            <a:r>
              <a:rPr lang="en-US" baseline="0" dirty="0">
                <a:solidFill>
                  <a:schemeClr val="tx1"/>
                </a:solidFill>
              </a:rPr>
              <a:t>Lorem ipsum dolor sit </a:t>
            </a:r>
            <a:r>
              <a:rPr lang="en-US" baseline="0" dirty="0" err="1">
                <a:solidFill>
                  <a:schemeClr val="tx1"/>
                </a:solidFill>
              </a:rPr>
              <a:t>amet</a:t>
            </a:r>
            <a:r>
              <a:rPr lang="en-US" baseline="0" dirty="0">
                <a:solidFill>
                  <a:schemeClr val="tx1"/>
                </a:solidFill>
              </a:rPr>
              <a:t>, </a:t>
            </a:r>
            <a:r>
              <a:rPr lang="en-US" baseline="0" dirty="0" err="1">
                <a:solidFill>
                  <a:schemeClr val="tx1"/>
                </a:solidFill>
              </a:rPr>
              <a:t>consectetur</a:t>
            </a:r>
            <a:r>
              <a:rPr lang="en-US" baseline="0" dirty="0">
                <a:solidFill>
                  <a:schemeClr val="tx1"/>
                </a:solidFill>
              </a:rPr>
              <a:t> </a:t>
            </a:r>
            <a:r>
              <a:rPr lang="en-US" baseline="0" dirty="0" err="1">
                <a:solidFill>
                  <a:schemeClr val="tx1"/>
                </a:solidFill>
              </a:rPr>
              <a:t>adipiscing</a:t>
            </a:r>
            <a:r>
              <a:rPr lang="en-US" baseline="0" dirty="0">
                <a:solidFill>
                  <a:schemeClr val="tx1"/>
                </a:solidFill>
              </a:rPr>
              <a:t> </a:t>
            </a:r>
            <a:r>
              <a:rPr lang="en-US" baseline="0" dirty="0" err="1">
                <a:solidFill>
                  <a:schemeClr val="tx1"/>
                </a:solidFill>
              </a:rPr>
              <a:t>elit</a:t>
            </a:r>
            <a:r>
              <a:rPr lang="en-US" baseline="0" dirty="0">
                <a:solidFill>
                  <a:schemeClr val="tx1"/>
                </a:solidFill>
              </a:rPr>
              <a:t>, sed do </a:t>
            </a:r>
            <a:r>
              <a:rPr lang="en-US" baseline="0" dirty="0" err="1">
                <a:solidFill>
                  <a:schemeClr val="tx1"/>
                </a:solidFill>
              </a:rPr>
              <a:t>eiusmod</a:t>
            </a:r>
            <a:r>
              <a:rPr lang="en-US" baseline="0" dirty="0">
                <a:solidFill>
                  <a:schemeClr val="tx1"/>
                </a:solidFill>
              </a:rPr>
              <a:t> </a:t>
            </a:r>
            <a:r>
              <a:rPr lang="en-US" baseline="0" dirty="0" err="1">
                <a:solidFill>
                  <a:schemeClr val="tx1"/>
                </a:solidFill>
              </a:rPr>
              <a:t>tempor</a:t>
            </a:r>
            <a:r>
              <a:rPr lang="en-US" baseline="0" dirty="0">
                <a:solidFill>
                  <a:schemeClr val="tx1"/>
                </a:solidFill>
              </a:rPr>
              <a:t> </a:t>
            </a:r>
            <a:r>
              <a:rPr lang="en-US" baseline="0" dirty="0" err="1">
                <a:solidFill>
                  <a:schemeClr val="tx1"/>
                </a:solidFill>
              </a:rPr>
              <a:t>incididunt</a:t>
            </a:r>
            <a:r>
              <a:rPr lang="en-US" baseline="0" dirty="0">
                <a:solidFill>
                  <a:schemeClr val="tx1"/>
                </a:solidFill>
              </a:rPr>
              <a:t> </a:t>
            </a:r>
            <a:r>
              <a:rPr lang="en-US" baseline="0" dirty="0" err="1">
                <a:solidFill>
                  <a:schemeClr val="tx1"/>
                </a:solidFill>
              </a:rPr>
              <a:t>ut</a:t>
            </a:r>
            <a:r>
              <a:rPr lang="en-US" baseline="0" dirty="0">
                <a:solidFill>
                  <a:schemeClr val="tx1"/>
                </a:solidFill>
              </a:rPr>
              <a:t> labore et dolore magna </a:t>
            </a:r>
            <a:r>
              <a:rPr lang="en-US" baseline="0" dirty="0" err="1">
                <a:solidFill>
                  <a:schemeClr val="tx1"/>
                </a:solidFill>
              </a:rPr>
              <a:t>aliqua</a:t>
            </a:r>
            <a:r>
              <a:rPr lang="en-US" baseline="0" dirty="0">
                <a:solidFill>
                  <a:schemeClr val="tx1"/>
                </a:solidFill>
              </a:rPr>
              <a:t>. </a:t>
            </a:r>
          </a:p>
        </p:txBody>
      </p:sp>
    </p:spTree>
    <p:extLst>
      <p:ext uri="{BB962C8B-B14F-4D97-AF65-F5344CB8AC3E}">
        <p14:creationId xmlns:p14="http://schemas.microsoft.com/office/powerpoint/2010/main" val="276974581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with text blu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0833FB3-78F2-8EE5-5D7E-386CC5C1C4C3}"/>
              </a:ext>
            </a:extLst>
          </p:cNvPr>
          <p:cNvSpPr/>
          <p:nvPr userDrawn="1"/>
        </p:nvSpPr>
        <p:spPr>
          <a:xfrm>
            <a:off x="-72190" y="0"/>
            <a:ext cx="12438743" cy="6858000"/>
          </a:xfrm>
          <a:prstGeom prst="rect">
            <a:avLst/>
          </a:prstGeom>
          <a:solidFill>
            <a:srgbClr val="00356B"/>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solidFill>
                <a:schemeClr val="bg1"/>
              </a:solidFill>
            </a:endParaRPr>
          </a:p>
        </p:txBody>
      </p:sp>
      <p:sp>
        <p:nvSpPr>
          <p:cNvPr id="3" name="Text Placeholder 2">
            <a:extLst>
              <a:ext uri="{FF2B5EF4-FFF2-40B4-BE49-F238E27FC236}">
                <a16:creationId xmlns:a16="http://schemas.microsoft.com/office/drawing/2014/main" id="{28B969DC-FE00-0D81-861C-0F8D679954F0}"/>
              </a:ext>
            </a:extLst>
          </p:cNvPr>
          <p:cNvSpPr>
            <a:spLocks noGrp="1"/>
          </p:cNvSpPr>
          <p:nvPr>
            <p:ph type="body" sz="quarter" idx="11" hasCustomPrompt="1"/>
          </p:nvPr>
        </p:nvSpPr>
        <p:spPr>
          <a:xfrm>
            <a:off x="494357" y="1597735"/>
            <a:ext cx="3034570" cy="1376693"/>
          </a:xfrm>
        </p:spPr>
        <p:txBody>
          <a:bodyPr>
            <a:noAutofit/>
          </a:bodyPr>
          <a:lstStyle>
            <a:lvl1pPr marL="0" indent="0">
              <a:buNone/>
              <a:defRPr sz="4000">
                <a:solidFill>
                  <a:schemeClr val="bg1"/>
                </a:solidFill>
              </a:defRPr>
            </a:lvl1pPr>
            <a:lvl2pPr>
              <a:defRPr sz="2800">
                <a:solidFill>
                  <a:schemeClr val="tx1"/>
                </a:solidFill>
              </a:defRPr>
            </a:lvl2pPr>
            <a:lvl3pPr>
              <a:defRPr sz="2800">
                <a:solidFill>
                  <a:schemeClr val="tx1"/>
                </a:solidFill>
              </a:defRPr>
            </a:lvl3pPr>
            <a:lvl4pPr>
              <a:defRPr sz="2800">
                <a:solidFill>
                  <a:schemeClr val="tx1"/>
                </a:solidFill>
              </a:defRPr>
            </a:lvl4pPr>
            <a:lvl5pPr>
              <a:defRPr sz="2800">
                <a:solidFill>
                  <a:schemeClr val="tx1"/>
                </a:solidFill>
              </a:defRPr>
            </a:lvl5pPr>
          </a:lstStyle>
          <a:p>
            <a:pPr algn="l"/>
            <a:r>
              <a:rPr lang="en-US" dirty="0"/>
              <a:t>Presentation section title</a:t>
            </a:r>
          </a:p>
        </p:txBody>
      </p:sp>
      <p:sp>
        <p:nvSpPr>
          <p:cNvPr id="4" name="Text Placeholder 11">
            <a:extLst>
              <a:ext uri="{FF2B5EF4-FFF2-40B4-BE49-F238E27FC236}">
                <a16:creationId xmlns:a16="http://schemas.microsoft.com/office/drawing/2014/main" id="{AA289E2F-7B17-CDF7-9C5B-CF24051E6EF1}"/>
              </a:ext>
            </a:extLst>
          </p:cNvPr>
          <p:cNvSpPr>
            <a:spLocks noGrp="1"/>
          </p:cNvSpPr>
          <p:nvPr>
            <p:ph type="body" sz="quarter" idx="15" hasCustomPrompt="1"/>
          </p:nvPr>
        </p:nvSpPr>
        <p:spPr>
          <a:xfrm>
            <a:off x="497984" y="3185056"/>
            <a:ext cx="3030943" cy="266700"/>
          </a:xfrm>
        </p:spPr>
        <p:txBody>
          <a:bodyPr>
            <a:noAutofit/>
          </a:bodyPr>
          <a:lstStyle>
            <a:lvl1pPr marL="0" indent="0">
              <a:buNone/>
              <a:defRPr sz="1800" b="0" i="1" spc="0">
                <a:solidFill>
                  <a:schemeClr val="bg1"/>
                </a:solidFill>
                <a:latin typeface="YaleNew" panose="02000602050000020003" pitchFamily="2" charset="77"/>
                <a:cs typeface="Calibri" panose="020F0502020204030204" pitchFamily="34" charset="0"/>
              </a:defRPr>
            </a:lvl1pPr>
            <a:lvl6pPr marL="2286000" indent="0">
              <a:buNone/>
              <a:defRPr>
                <a:solidFill>
                  <a:schemeClr val="bg1"/>
                </a:solidFill>
              </a:defRPr>
            </a:lvl6pPr>
            <a:lvl8pPr>
              <a:defRPr>
                <a:solidFill>
                  <a:schemeClr val="bg1"/>
                </a:solidFill>
              </a:defRPr>
            </a:lvl8pPr>
            <a:lvl9pPr>
              <a:defRPr>
                <a:solidFill>
                  <a:schemeClr val="bg1"/>
                </a:solidFill>
              </a:defRPr>
            </a:lvl9pPr>
          </a:lstStyle>
          <a:p>
            <a:pPr lvl="0"/>
            <a:r>
              <a:rPr lang="en-US" dirty="0"/>
              <a:t>Subtitle</a:t>
            </a:r>
          </a:p>
        </p:txBody>
      </p:sp>
      <p:sp>
        <p:nvSpPr>
          <p:cNvPr id="9" name="Text Placeholder 8">
            <a:extLst>
              <a:ext uri="{FF2B5EF4-FFF2-40B4-BE49-F238E27FC236}">
                <a16:creationId xmlns:a16="http://schemas.microsoft.com/office/drawing/2014/main" id="{8A0D16D6-D370-970C-B020-29B70939DD66}"/>
              </a:ext>
            </a:extLst>
          </p:cNvPr>
          <p:cNvSpPr>
            <a:spLocks noGrp="1"/>
          </p:cNvSpPr>
          <p:nvPr>
            <p:ph type="body" sz="quarter" idx="16" hasCustomPrompt="1"/>
          </p:nvPr>
        </p:nvSpPr>
        <p:spPr>
          <a:xfrm>
            <a:off x="4278923" y="714619"/>
            <a:ext cx="7303477" cy="5534025"/>
          </a:xfrm>
        </p:spPr>
        <p:txBody>
          <a:bodyPr>
            <a:normAutofit/>
          </a:bodyPr>
          <a:lstStyle>
            <a:lvl1pPr marL="0" indent="0">
              <a:lnSpc>
                <a:spcPct val="100000"/>
              </a:lnSpc>
              <a:buNone/>
              <a:defRPr sz="3200">
                <a:solidFill>
                  <a:schemeClr val="bg1"/>
                </a:solidFill>
                <a:latin typeface="+mn-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Cras </a:t>
            </a:r>
            <a:r>
              <a:rPr lang="en-US" dirty="0" err="1"/>
              <a:t>eu</a:t>
            </a:r>
            <a:r>
              <a:rPr lang="en-US" dirty="0"/>
              <a:t> </a:t>
            </a:r>
            <a:r>
              <a:rPr lang="en-US" dirty="0" err="1"/>
              <a:t>urna</a:t>
            </a:r>
            <a:r>
              <a:rPr lang="en-US" dirty="0"/>
              <a:t> semper </a:t>
            </a:r>
            <a:r>
              <a:rPr lang="en-US" dirty="0" err="1"/>
              <a:t>mauris</a:t>
            </a:r>
            <a:r>
              <a:rPr lang="en-US" dirty="0"/>
              <a:t> </a:t>
            </a:r>
            <a:r>
              <a:rPr lang="en-US" dirty="0" err="1"/>
              <a:t>viverra</a:t>
            </a:r>
            <a:r>
              <a:rPr lang="en-US" dirty="0"/>
              <a:t> </a:t>
            </a:r>
            <a:r>
              <a:rPr lang="en-US" dirty="0" err="1"/>
              <a:t>sollicitudin</a:t>
            </a:r>
            <a:r>
              <a:rPr lang="en-US" dirty="0"/>
              <a:t>. </a:t>
            </a:r>
          </a:p>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labore et dolore magna </a:t>
            </a:r>
            <a:r>
              <a:rPr lang="en-US" dirty="0" err="1"/>
              <a:t>aliqua</a:t>
            </a:r>
            <a:r>
              <a:rPr lang="en-US" dirty="0"/>
              <a:t>. </a:t>
            </a:r>
          </a:p>
          <a:p>
            <a:pPr lvl="0"/>
            <a:endParaRPr lang="en-US" dirty="0"/>
          </a:p>
        </p:txBody>
      </p:sp>
    </p:spTree>
    <p:extLst>
      <p:ext uri="{BB962C8B-B14F-4D97-AF65-F5344CB8AC3E}">
        <p14:creationId xmlns:p14="http://schemas.microsoft.com/office/powerpoint/2010/main" val="373219269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with picture white">
    <p:bg>
      <p:bgPr>
        <a:solidFill>
          <a:schemeClr val="bg1"/>
        </a:solidFill>
        <a:effectLst/>
      </p:bgPr>
    </p:bg>
    <p:spTree>
      <p:nvGrpSpPr>
        <p:cNvPr id="1" name=""/>
        <p:cNvGrpSpPr/>
        <p:nvPr/>
      </p:nvGrpSpPr>
      <p:grpSpPr>
        <a:xfrm>
          <a:off x="0" y="0"/>
          <a:ext cx="0" cy="0"/>
          <a:chOff x="0" y="0"/>
          <a:chExt cx="0" cy="0"/>
        </a:xfrm>
      </p:grpSpPr>
      <p:sp>
        <p:nvSpPr>
          <p:cNvPr id="9" name="Subtitle 2">
            <a:extLst>
              <a:ext uri="{FF2B5EF4-FFF2-40B4-BE49-F238E27FC236}">
                <a16:creationId xmlns:a16="http://schemas.microsoft.com/office/drawing/2014/main" id="{6C80356F-7DFD-D44A-96E1-8BFB5F538910}"/>
              </a:ext>
            </a:extLst>
          </p:cNvPr>
          <p:cNvSpPr txBox="1">
            <a:spLocks/>
          </p:cNvSpPr>
          <p:nvPr userDrawn="1"/>
        </p:nvSpPr>
        <p:spPr>
          <a:xfrm>
            <a:off x="522931" y="3205992"/>
            <a:ext cx="3005995" cy="317387"/>
          </a:xfrm>
          <a:prstGeom prst="rect">
            <a:avLst/>
          </a:prstGeom>
        </p:spPr>
        <p:txBody>
          <a:bodyPr>
            <a:normAutofit/>
          </a:bodyPr>
          <a:lstStyle>
            <a:defPPr>
              <a:defRPr lang="en-US"/>
            </a:defPPr>
            <a:lvl1pPr marL="0" indent="0" algn="l" defTabSz="457200" rtl="0" eaLnBrk="1" latinLnBrk="0" hangingPunct="1">
              <a:buNone/>
              <a:defRPr sz="1200" b="1" i="0" kern="1200" spc="300" baseline="0">
                <a:solidFill>
                  <a:schemeClr val="tx1"/>
                </a:solidFill>
                <a:latin typeface="Red Hat Text" panose="02010303040201060303" pitchFamily="2" charset="0"/>
                <a:ea typeface="Red Hat Text" panose="02010303040201060303" pitchFamily="2" charset="0"/>
                <a:cs typeface="Red Hat Text" panose="02010303040201060303" pitchFamily="2" charset="0"/>
              </a:defRPr>
            </a:lvl1pPr>
            <a:lvl2pPr marL="457200" indent="0" algn="ctr" defTabSz="457200" rtl="0" eaLnBrk="1" latinLnBrk="0" hangingPunct="1">
              <a:buNone/>
              <a:defRPr sz="2000" kern="1200">
                <a:solidFill>
                  <a:schemeClr val="tx1"/>
                </a:solidFill>
                <a:latin typeface="+mn-lt"/>
                <a:ea typeface="+mn-ea"/>
                <a:cs typeface="+mn-cs"/>
              </a:defRPr>
            </a:lvl2pPr>
            <a:lvl3pPr marL="914400" indent="0" algn="ctr" defTabSz="457200" rtl="0" eaLnBrk="1" latinLnBrk="0" hangingPunct="1">
              <a:buNone/>
              <a:defRPr sz="1800" kern="1200">
                <a:solidFill>
                  <a:schemeClr val="tx1"/>
                </a:solidFill>
                <a:latin typeface="+mn-lt"/>
                <a:ea typeface="+mn-ea"/>
                <a:cs typeface="+mn-cs"/>
              </a:defRPr>
            </a:lvl3pPr>
            <a:lvl4pPr marL="1371600" indent="0" algn="ctr" defTabSz="457200" rtl="0" eaLnBrk="1" latinLnBrk="0" hangingPunct="1">
              <a:buNone/>
              <a:defRPr sz="1600" kern="1200">
                <a:solidFill>
                  <a:schemeClr val="tx1"/>
                </a:solidFill>
                <a:latin typeface="+mn-lt"/>
                <a:ea typeface="+mn-ea"/>
                <a:cs typeface="+mn-cs"/>
              </a:defRPr>
            </a:lvl4pPr>
            <a:lvl5pPr marL="1828800" indent="0" algn="ctr" defTabSz="457200" rtl="0" eaLnBrk="1" latinLnBrk="0" hangingPunct="1">
              <a:buNone/>
              <a:defRPr sz="1600" kern="1200">
                <a:solidFill>
                  <a:schemeClr val="tx1"/>
                </a:solidFill>
                <a:latin typeface="+mn-lt"/>
                <a:ea typeface="+mn-ea"/>
                <a:cs typeface="+mn-cs"/>
              </a:defRPr>
            </a:lvl5pPr>
            <a:lvl6pPr marL="2286000" indent="0" algn="ctr" defTabSz="457200" rtl="0" eaLnBrk="1" latinLnBrk="0" hangingPunct="1">
              <a:buNone/>
              <a:defRPr sz="1600" kern="1200">
                <a:solidFill>
                  <a:schemeClr val="tx1"/>
                </a:solidFill>
                <a:latin typeface="+mn-lt"/>
                <a:ea typeface="+mn-ea"/>
                <a:cs typeface="+mn-cs"/>
              </a:defRPr>
            </a:lvl6pPr>
            <a:lvl7pPr marL="2743200" indent="0" algn="ctr" defTabSz="457200" rtl="0" eaLnBrk="1" latinLnBrk="0" hangingPunct="1">
              <a:buNone/>
              <a:defRPr sz="1600" kern="1200">
                <a:solidFill>
                  <a:schemeClr val="tx1"/>
                </a:solidFill>
                <a:latin typeface="+mn-lt"/>
                <a:ea typeface="+mn-ea"/>
                <a:cs typeface="+mn-cs"/>
              </a:defRPr>
            </a:lvl7pPr>
            <a:lvl8pPr marL="3200400" indent="0" algn="ctr" defTabSz="457200" rtl="0" eaLnBrk="1" latinLnBrk="0" hangingPunct="1">
              <a:buNone/>
              <a:defRPr sz="1600" kern="1200">
                <a:solidFill>
                  <a:schemeClr val="tx1"/>
                </a:solidFill>
                <a:latin typeface="+mn-lt"/>
                <a:ea typeface="+mn-ea"/>
                <a:cs typeface="+mn-cs"/>
              </a:defRPr>
            </a:lvl8pPr>
            <a:lvl9pPr marL="3657600" indent="0" algn="ctr" defTabSz="457200" rtl="0" eaLnBrk="1" latinLnBrk="0" hangingPunct="1">
              <a:buNone/>
              <a:defRPr sz="1600" kern="1200">
                <a:solidFill>
                  <a:schemeClr val="tx1"/>
                </a:solidFill>
                <a:latin typeface="+mn-lt"/>
                <a:ea typeface="+mn-ea"/>
                <a:cs typeface="+mn-cs"/>
              </a:defRPr>
            </a:lvl9pPr>
          </a:lstStyle>
          <a:p>
            <a:r>
              <a:rPr lang="en-US" sz="1400" dirty="0">
                <a:solidFill>
                  <a:schemeClr val="bg1"/>
                </a:solidFill>
              </a:rPr>
              <a:t>SUBTITLE</a:t>
            </a:r>
          </a:p>
        </p:txBody>
      </p:sp>
      <p:sp>
        <p:nvSpPr>
          <p:cNvPr id="3" name="Picture Placeholder 2">
            <a:extLst>
              <a:ext uri="{FF2B5EF4-FFF2-40B4-BE49-F238E27FC236}">
                <a16:creationId xmlns:a16="http://schemas.microsoft.com/office/drawing/2014/main" id="{B87C8055-4C29-C92C-ED62-6007DF39BFA2}"/>
              </a:ext>
            </a:extLst>
          </p:cNvPr>
          <p:cNvSpPr>
            <a:spLocks noGrp="1"/>
          </p:cNvSpPr>
          <p:nvPr>
            <p:ph type="pic" sz="quarter" idx="10"/>
          </p:nvPr>
        </p:nvSpPr>
        <p:spPr>
          <a:xfrm>
            <a:off x="4047744" y="0"/>
            <a:ext cx="8144256" cy="6858000"/>
          </a:xfrm>
        </p:spPr>
        <p:txBody>
          <a:bodyPr/>
          <a:lstStyle/>
          <a:p>
            <a:endParaRPr lang="en-US"/>
          </a:p>
        </p:txBody>
      </p:sp>
      <p:sp>
        <p:nvSpPr>
          <p:cNvPr id="2" name="Text Placeholder 2">
            <a:extLst>
              <a:ext uri="{FF2B5EF4-FFF2-40B4-BE49-F238E27FC236}">
                <a16:creationId xmlns:a16="http://schemas.microsoft.com/office/drawing/2014/main" id="{43DA251B-99F5-9F4C-411B-A2A9EECF405A}"/>
              </a:ext>
            </a:extLst>
          </p:cNvPr>
          <p:cNvSpPr>
            <a:spLocks noGrp="1"/>
          </p:cNvSpPr>
          <p:nvPr>
            <p:ph type="body" sz="quarter" idx="11" hasCustomPrompt="1"/>
          </p:nvPr>
        </p:nvSpPr>
        <p:spPr>
          <a:xfrm>
            <a:off x="494357" y="1597735"/>
            <a:ext cx="3034570" cy="1497157"/>
          </a:xfrm>
        </p:spPr>
        <p:txBody>
          <a:bodyPr>
            <a:noAutofit/>
          </a:bodyPr>
          <a:lstStyle>
            <a:lvl1pPr marL="0" indent="0">
              <a:buNone/>
              <a:defRPr sz="4000">
                <a:solidFill>
                  <a:schemeClr val="tx1"/>
                </a:solidFill>
              </a:defRPr>
            </a:lvl1pPr>
            <a:lvl2pPr>
              <a:defRPr sz="2800">
                <a:solidFill>
                  <a:schemeClr val="tx1"/>
                </a:solidFill>
              </a:defRPr>
            </a:lvl2pPr>
            <a:lvl3pPr>
              <a:defRPr sz="2800">
                <a:solidFill>
                  <a:schemeClr val="tx1"/>
                </a:solidFill>
              </a:defRPr>
            </a:lvl3pPr>
            <a:lvl4pPr>
              <a:defRPr sz="2800">
                <a:solidFill>
                  <a:schemeClr val="tx1"/>
                </a:solidFill>
              </a:defRPr>
            </a:lvl4pPr>
            <a:lvl5pPr>
              <a:defRPr sz="2800">
                <a:solidFill>
                  <a:schemeClr val="tx1"/>
                </a:solidFill>
              </a:defRPr>
            </a:lvl5pPr>
          </a:lstStyle>
          <a:p>
            <a:pPr algn="l"/>
            <a:r>
              <a:rPr lang="en-US" dirty="0"/>
              <a:t>Presentation section title</a:t>
            </a:r>
          </a:p>
        </p:txBody>
      </p:sp>
      <p:sp>
        <p:nvSpPr>
          <p:cNvPr id="4" name="Text Placeholder 11">
            <a:extLst>
              <a:ext uri="{FF2B5EF4-FFF2-40B4-BE49-F238E27FC236}">
                <a16:creationId xmlns:a16="http://schemas.microsoft.com/office/drawing/2014/main" id="{7D2426A9-12C0-BD8C-0F81-78F68F7648CE}"/>
              </a:ext>
            </a:extLst>
          </p:cNvPr>
          <p:cNvSpPr>
            <a:spLocks noGrp="1"/>
          </p:cNvSpPr>
          <p:nvPr>
            <p:ph type="body" sz="quarter" idx="15" hasCustomPrompt="1"/>
          </p:nvPr>
        </p:nvSpPr>
        <p:spPr>
          <a:xfrm>
            <a:off x="497984" y="3185056"/>
            <a:ext cx="3030943" cy="266700"/>
          </a:xfrm>
        </p:spPr>
        <p:txBody>
          <a:bodyPr>
            <a:noAutofit/>
          </a:bodyPr>
          <a:lstStyle>
            <a:lvl1pPr marL="0" indent="0">
              <a:buNone/>
              <a:defRPr sz="1800" b="0" i="1" spc="0">
                <a:solidFill>
                  <a:schemeClr val="tx1"/>
                </a:solidFill>
                <a:latin typeface="YaleNew" panose="02000602050000020003" pitchFamily="2" charset="77"/>
                <a:cs typeface="Calibri" panose="020F0502020204030204" pitchFamily="34" charset="0"/>
              </a:defRPr>
            </a:lvl1pPr>
            <a:lvl6pPr marL="2286000" indent="0">
              <a:buNone/>
              <a:defRPr>
                <a:solidFill>
                  <a:schemeClr val="bg1"/>
                </a:solidFill>
              </a:defRPr>
            </a:lvl6pPr>
            <a:lvl8pPr>
              <a:defRPr>
                <a:solidFill>
                  <a:schemeClr val="bg1"/>
                </a:solidFill>
              </a:defRPr>
            </a:lvl8pPr>
            <a:lvl9pPr>
              <a:defRPr>
                <a:solidFill>
                  <a:schemeClr val="bg1"/>
                </a:solidFill>
              </a:defRPr>
            </a:lvl9pPr>
          </a:lstStyle>
          <a:p>
            <a:pPr lvl="0"/>
            <a:r>
              <a:rPr lang="en-US" dirty="0"/>
              <a:t>Subtitle</a:t>
            </a:r>
          </a:p>
        </p:txBody>
      </p:sp>
    </p:spTree>
    <p:extLst>
      <p:ext uri="{BB962C8B-B14F-4D97-AF65-F5344CB8AC3E}">
        <p14:creationId xmlns:p14="http://schemas.microsoft.com/office/powerpoint/2010/main" val="217570829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with picture blu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FC19243-FD55-0C4B-85ED-C961C8BBE12B}"/>
              </a:ext>
            </a:extLst>
          </p:cNvPr>
          <p:cNvSpPr/>
          <p:nvPr userDrawn="1"/>
        </p:nvSpPr>
        <p:spPr>
          <a:xfrm>
            <a:off x="0" y="0"/>
            <a:ext cx="4043680" cy="6858000"/>
          </a:xfrm>
          <a:prstGeom prst="rect">
            <a:avLst/>
          </a:prstGeom>
          <a:solidFill>
            <a:srgbClr val="00356B"/>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Picture Placeholder 11">
            <a:extLst>
              <a:ext uri="{FF2B5EF4-FFF2-40B4-BE49-F238E27FC236}">
                <a16:creationId xmlns:a16="http://schemas.microsoft.com/office/drawing/2014/main" id="{0748675B-48D6-79E2-5C34-D4B438BAC43D}"/>
              </a:ext>
            </a:extLst>
          </p:cNvPr>
          <p:cNvSpPr>
            <a:spLocks noGrp="1"/>
          </p:cNvSpPr>
          <p:nvPr>
            <p:ph type="pic" sz="quarter" idx="12"/>
          </p:nvPr>
        </p:nvSpPr>
        <p:spPr>
          <a:xfrm>
            <a:off x="4043680" y="0"/>
            <a:ext cx="8148320" cy="6858000"/>
          </a:xfrm>
        </p:spPr>
        <p:txBody>
          <a:bodyPr/>
          <a:lstStyle/>
          <a:p>
            <a:endParaRPr lang="en-US" dirty="0"/>
          </a:p>
        </p:txBody>
      </p:sp>
      <p:sp>
        <p:nvSpPr>
          <p:cNvPr id="3" name="Text Placeholder 2">
            <a:extLst>
              <a:ext uri="{FF2B5EF4-FFF2-40B4-BE49-F238E27FC236}">
                <a16:creationId xmlns:a16="http://schemas.microsoft.com/office/drawing/2014/main" id="{D8F8D125-6703-D6A3-E599-4C3C1DC56332}"/>
              </a:ext>
            </a:extLst>
          </p:cNvPr>
          <p:cNvSpPr>
            <a:spLocks noGrp="1"/>
          </p:cNvSpPr>
          <p:nvPr>
            <p:ph type="body" sz="quarter" idx="11" hasCustomPrompt="1"/>
          </p:nvPr>
        </p:nvSpPr>
        <p:spPr>
          <a:xfrm>
            <a:off x="494357" y="1597735"/>
            <a:ext cx="3034570" cy="1376693"/>
          </a:xfrm>
        </p:spPr>
        <p:txBody>
          <a:bodyPr>
            <a:noAutofit/>
          </a:bodyPr>
          <a:lstStyle>
            <a:lvl1pPr marL="0" indent="0">
              <a:buNone/>
              <a:defRPr sz="4000">
                <a:solidFill>
                  <a:schemeClr val="bg1"/>
                </a:solidFill>
              </a:defRPr>
            </a:lvl1pPr>
            <a:lvl2pPr>
              <a:defRPr sz="2800">
                <a:solidFill>
                  <a:schemeClr val="tx1"/>
                </a:solidFill>
              </a:defRPr>
            </a:lvl2pPr>
            <a:lvl3pPr>
              <a:defRPr sz="2800">
                <a:solidFill>
                  <a:schemeClr val="tx1"/>
                </a:solidFill>
              </a:defRPr>
            </a:lvl3pPr>
            <a:lvl4pPr>
              <a:defRPr sz="2800">
                <a:solidFill>
                  <a:schemeClr val="tx1"/>
                </a:solidFill>
              </a:defRPr>
            </a:lvl4pPr>
            <a:lvl5pPr>
              <a:defRPr sz="2800">
                <a:solidFill>
                  <a:schemeClr val="tx1"/>
                </a:solidFill>
              </a:defRPr>
            </a:lvl5pPr>
          </a:lstStyle>
          <a:p>
            <a:pPr algn="l"/>
            <a:r>
              <a:rPr lang="en-US" dirty="0"/>
              <a:t>Presentation section title</a:t>
            </a:r>
          </a:p>
        </p:txBody>
      </p:sp>
      <p:sp>
        <p:nvSpPr>
          <p:cNvPr id="6" name="Text Placeholder 11">
            <a:extLst>
              <a:ext uri="{FF2B5EF4-FFF2-40B4-BE49-F238E27FC236}">
                <a16:creationId xmlns:a16="http://schemas.microsoft.com/office/drawing/2014/main" id="{A1C18EDC-9FCD-1109-ADAE-E5F5E5125E06}"/>
              </a:ext>
            </a:extLst>
          </p:cNvPr>
          <p:cNvSpPr>
            <a:spLocks noGrp="1"/>
          </p:cNvSpPr>
          <p:nvPr>
            <p:ph type="body" sz="quarter" idx="15" hasCustomPrompt="1"/>
          </p:nvPr>
        </p:nvSpPr>
        <p:spPr>
          <a:xfrm>
            <a:off x="497984" y="3185056"/>
            <a:ext cx="3030943" cy="266700"/>
          </a:xfrm>
        </p:spPr>
        <p:txBody>
          <a:bodyPr>
            <a:noAutofit/>
          </a:bodyPr>
          <a:lstStyle>
            <a:lvl1pPr marL="0" indent="0">
              <a:buNone/>
              <a:defRPr sz="1800" b="0" i="1" spc="0">
                <a:solidFill>
                  <a:schemeClr val="bg1"/>
                </a:solidFill>
                <a:latin typeface="YaleNew" panose="02000602050000020003" pitchFamily="2" charset="77"/>
                <a:cs typeface="Calibri" panose="020F0502020204030204" pitchFamily="34" charset="0"/>
              </a:defRPr>
            </a:lvl1pPr>
            <a:lvl6pPr marL="2286000" indent="0">
              <a:buNone/>
              <a:defRPr>
                <a:solidFill>
                  <a:schemeClr val="bg1"/>
                </a:solidFill>
              </a:defRPr>
            </a:lvl6pPr>
            <a:lvl8pPr>
              <a:defRPr>
                <a:solidFill>
                  <a:schemeClr val="bg1"/>
                </a:solidFill>
              </a:defRPr>
            </a:lvl8pPr>
            <a:lvl9pPr>
              <a:defRPr>
                <a:solidFill>
                  <a:schemeClr val="bg1"/>
                </a:solidFill>
              </a:defRPr>
            </a:lvl9pPr>
          </a:lstStyle>
          <a:p>
            <a:pPr lvl="0"/>
            <a:r>
              <a:rPr lang="en-US" dirty="0"/>
              <a:t>Subtitle</a:t>
            </a:r>
          </a:p>
        </p:txBody>
      </p:sp>
    </p:spTree>
    <p:extLst>
      <p:ext uri="{BB962C8B-B14F-4D97-AF65-F5344CB8AC3E}">
        <p14:creationId xmlns:p14="http://schemas.microsoft.com/office/powerpoint/2010/main" val="368340043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title with image black">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C74E013-4D5E-B145-9B9B-C9D39954A54D}"/>
              </a:ext>
            </a:extLst>
          </p:cNvPr>
          <p:cNvSpPr/>
          <p:nvPr userDrawn="1"/>
        </p:nvSpPr>
        <p:spPr>
          <a:xfrm>
            <a:off x="0" y="0"/>
            <a:ext cx="4043680" cy="6858000"/>
          </a:xfrm>
          <a:prstGeom prst="rect">
            <a:avLst/>
          </a:prstGeom>
          <a:solidFill>
            <a:schemeClr val="bg2">
              <a:lumMod val="1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Picture Placeholder 11">
            <a:extLst>
              <a:ext uri="{FF2B5EF4-FFF2-40B4-BE49-F238E27FC236}">
                <a16:creationId xmlns:a16="http://schemas.microsoft.com/office/drawing/2014/main" id="{10C2358D-A18B-3E8F-ED7E-29A949F0E3A5}"/>
              </a:ext>
            </a:extLst>
          </p:cNvPr>
          <p:cNvSpPr>
            <a:spLocks noGrp="1"/>
          </p:cNvSpPr>
          <p:nvPr>
            <p:ph type="pic" sz="quarter" idx="12"/>
          </p:nvPr>
        </p:nvSpPr>
        <p:spPr>
          <a:xfrm>
            <a:off x="4043680" y="10510"/>
            <a:ext cx="8148320" cy="6858000"/>
          </a:xfrm>
        </p:spPr>
        <p:txBody>
          <a:bodyPr/>
          <a:lstStyle/>
          <a:p>
            <a:endParaRPr lang="en-US" dirty="0"/>
          </a:p>
        </p:txBody>
      </p:sp>
      <p:sp>
        <p:nvSpPr>
          <p:cNvPr id="3" name="Text Placeholder 2">
            <a:extLst>
              <a:ext uri="{FF2B5EF4-FFF2-40B4-BE49-F238E27FC236}">
                <a16:creationId xmlns:a16="http://schemas.microsoft.com/office/drawing/2014/main" id="{046E6908-3247-AFD5-143D-788E8233F12D}"/>
              </a:ext>
            </a:extLst>
          </p:cNvPr>
          <p:cNvSpPr>
            <a:spLocks noGrp="1"/>
          </p:cNvSpPr>
          <p:nvPr>
            <p:ph type="body" sz="quarter" idx="11" hasCustomPrompt="1"/>
          </p:nvPr>
        </p:nvSpPr>
        <p:spPr>
          <a:xfrm>
            <a:off x="494357" y="1597735"/>
            <a:ext cx="3034570" cy="1376693"/>
          </a:xfrm>
        </p:spPr>
        <p:txBody>
          <a:bodyPr>
            <a:noAutofit/>
          </a:bodyPr>
          <a:lstStyle>
            <a:lvl1pPr marL="0" indent="0">
              <a:buNone/>
              <a:defRPr sz="4000">
                <a:solidFill>
                  <a:schemeClr val="bg1"/>
                </a:solidFill>
              </a:defRPr>
            </a:lvl1pPr>
            <a:lvl2pPr>
              <a:defRPr sz="2800">
                <a:solidFill>
                  <a:schemeClr val="tx1"/>
                </a:solidFill>
              </a:defRPr>
            </a:lvl2pPr>
            <a:lvl3pPr>
              <a:defRPr sz="2800">
                <a:solidFill>
                  <a:schemeClr val="tx1"/>
                </a:solidFill>
              </a:defRPr>
            </a:lvl3pPr>
            <a:lvl4pPr>
              <a:defRPr sz="2800">
                <a:solidFill>
                  <a:schemeClr val="tx1"/>
                </a:solidFill>
              </a:defRPr>
            </a:lvl4pPr>
            <a:lvl5pPr>
              <a:defRPr sz="2800">
                <a:solidFill>
                  <a:schemeClr val="tx1"/>
                </a:solidFill>
              </a:defRPr>
            </a:lvl5pPr>
          </a:lstStyle>
          <a:p>
            <a:pPr algn="l"/>
            <a:r>
              <a:rPr lang="en-US" dirty="0"/>
              <a:t>Presentation section title</a:t>
            </a:r>
          </a:p>
        </p:txBody>
      </p:sp>
      <p:sp>
        <p:nvSpPr>
          <p:cNvPr id="6" name="Text Placeholder 11">
            <a:extLst>
              <a:ext uri="{FF2B5EF4-FFF2-40B4-BE49-F238E27FC236}">
                <a16:creationId xmlns:a16="http://schemas.microsoft.com/office/drawing/2014/main" id="{83B39C0D-A644-8ACE-91C2-0360C6765CA6}"/>
              </a:ext>
            </a:extLst>
          </p:cNvPr>
          <p:cNvSpPr>
            <a:spLocks noGrp="1"/>
          </p:cNvSpPr>
          <p:nvPr>
            <p:ph type="body" sz="quarter" idx="15" hasCustomPrompt="1"/>
          </p:nvPr>
        </p:nvSpPr>
        <p:spPr>
          <a:xfrm>
            <a:off x="497984" y="3185056"/>
            <a:ext cx="3030943" cy="266700"/>
          </a:xfrm>
        </p:spPr>
        <p:txBody>
          <a:bodyPr>
            <a:noAutofit/>
          </a:bodyPr>
          <a:lstStyle>
            <a:lvl1pPr marL="0" indent="0">
              <a:buNone/>
              <a:defRPr sz="1800" b="0" i="1" spc="0">
                <a:solidFill>
                  <a:schemeClr val="bg1"/>
                </a:solidFill>
                <a:latin typeface="YaleNew" panose="02000602050000020003" pitchFamily="2" charset="77"/>
                <a:cs typeface="Calibri" panose="020F0502020204030204" pitchFamily="34" charset="0"/>
              </a:defRPr>
            </a:lvl1pPr>
            <a:lvl6pPr marL="2286000" indent="0">
              <a:buNone/>
              <a:defRPr>
                <a:solidFill>
                  <a:schemeClr val="bg1"/>
                </a:solidFill>
              </a:defRPr>
            </a:lvl6pPr>
            <a:lvl8pPr>
              <a:defRPr>
                <a:solidFill>
                  <a:schemeClr val="bg1"/>
                </a:solidFill>
              </a:defRPr>
            </a:lvl8pPr>
            <a:lvl9pPr>
              <a:defRPr>
                <a:solidFill>
                  <a:schemeClr val="bg1"/>
                </a:solidFill>
              </a:defRPr>
            </a:lvl9pPr>
          </a:lstStyle>
          <a:p>
            <a:pPr lvl="0"/>
            <a:r>
              <a:rPr lang="en-US" dirty="0"/>
              <a:t>Subtitle</a:t>
            </a:r>
          </a:p>
        </p:txBody>
      </p:sp>
    </p:spTree>
    <p:extLst>
      <p:ext uri="{BB962C8B-B14F-4D97-AF65-F5344CB8AC3E}">
        <p14:creationId xmlns:p14="http://schemas.microsoft.com/office/powerpoint/2010/main" val="5395380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title with two images blu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934353B-58DB-AD4D-87DC-EFED0AB27ED7}"/>
              </a:ext>
            </a:extLst>
          </p:cNvPr>
          <p:cNvSpPr/>
          <p:nvPr userDrawn="1"/>
        </p:nvSpPr>
        <p:spPr>
          <a:xfrm>
            <a:off x="0" y="0"/>
            <a:ext cx="4043680" cy="6858000"/>
          </a:xfrm>
          <a:prstGeom prst="rect">
            <a:avLst/>
          </a:prstGeom>
          <a:solidFill>
            <a:srgbClr val="00356B"/>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Picture Placeholder 11">
            <a:extLst>
              <a:ext uri="{FF2B5EF4-FFF2-40B4-BE49-F238E27FC236}">
                <a16:creationId xmlns:a16="http://schemas.microsoft.com/office/drawing/2014/main" id="{7897CA89-5748-AA20-F723-272588182E45}"/>
              </a:ext>
            </a:extLst>
          </p:cNvPr>
          <p:cNvSpPr>
            <a:spLocks noGrp="1"/>
          </p:cNvSpPr>
          <p:nvPr>
            <p:ph type="pic" sz="quarter" idx="12"/>
          </p:nvPr>
        </p:nvSpPr>
        <p:spPr>
          <a:xfrm>
            <a:off x="4051857" y="0"/>
            <a:ext cx="4028391" cy="6858000"/>
          </a:xfrm>
        </p:spPr>
        <p:txBody>
          <a:bodyPr/>
          <a:lstStyle/>
          <a:p>
            <a:endParaRPr lang="en-US" dirty="0"/>
          </a:p>
        </p:txBody>
      </p:sp>
      <p:sp>
        <p:nvSpPr>
          <p:cNvPr id="3" name="Picture Placeholder 11">
            <a:extLst>
              <a:ext uri="{FF2B5EF4-FFF2-40B4-BE49-F238E27FC236}">
                <a16:creationId xmlns:a16="http://schemas.microsoft.com/office/drawing/2014/main" id="{BF501650-0634-F4E8-C690-366D8B3F4909}"/>
              </a:ext>
            </a:extLst>
          </p:cNvPr>
          <p:cNvSpPr>
            <a:spLocks noGrp="1"/>
          </p:cNvSpPr>
          <p:nvPr>
            <p:ph type="pic" sz="quarter" idx="13"/>
          </p:nvPr>
        </p:nvSpPr>
        <p:spPr>
          <a:xfrm>
            <a:off x="8163609" y="0"/>
            <a:ext cx="4028391" cy="6858000"/>
          </a:xfrm>
        </p:spPr>
        <p:txBody>
          <a:bodyPr/>
          <a:lstStyle/>
          <a:p>
            <a:endParaRPr lang="en-US" dirty="0"/>
          </a:p>
        </p:txBody>
      </p:sp>
      <p:sp>
        <p:nvSpPr>
          <p:cNvPr id="4" name="Text Placeholder 2">
            <a:extLst>
              <a:ext uri="{FF2B5EF4-FFF2-40B4-BE49-F238E27FC236}">
                <a16:creationId xmlns:a16="http://schemas.microsoft.com/office/drawing/2014/main" id="{CFD59C3F-0AF2-0444-1D15-46D26738AFC0}"/>
              </a:ext>
            </a:extLst>
          </p:cNvPr>
          <p:cNvSpPr>
            <a:spLocks noGrp="1"/>
          </p:cNvSpPr>
          <p:nvPr>
            <p:ph type="body" sz="quarter" idx="11" hasCustomPrompt="1"/>
          </p:nvPr>
        </p:nvSpPr>
        <p:spPr>
          <a:xfrm>
            <a:off x="494357" y="1597735"/>
            <a:ext cx="3034570" cy="1376693"/>
          </a:xfrm>
        </p:spPr>
        <p:txBody>
          <a:bodyPr>
            <a:noAutofit/>
          </a:bodyPr>
          <a:lstStyle>
            <a:lvl1pPr marL="0" indent="0">
              <a:buNone/>
              <a:defRPr sz="4000">
                <a:solidFill>
                  <a:schemeClr val="bg1"/>
                </a:solidFill>
              </a:defRPr>
            </a:lvl1pPr>
            <a:lvl2pPr>
              <a:defRPr sz="2800">
                <a:solidFill>
                  <a:schemeClr val="tx1"/>
                </a:solidFill>
              </a:defRPr>
            </a:lvl2pPr>
            <a:lvl3pPr>
              <a:defRPr sz="2800">
                <a:solidFill>
                  <a:schemeClr val="tx1"/>
                </a:solidFill>
              </a:defRPr>
            </a:lvl3pPr>
            <a:lvl4pPr>
              <a:defRPr sz="2800">
                <a:solidFill>
                  <a:schemeClr val="tx1"/>
                </a:solidFill>
              </a:defRPr>
            </a:lvl4pPr>
            <a:lvl5pPr>
              <a:defRPr sz="2800">
                <a:solidFill>
                  <a:schemeClr val="tx1"/>
                </a:solidFill>
              </a:defRPr>
            </a:lvl5pPr>
          </a:lstStyle>
          <a:p>
            <a:pPr algn="l"/>
            <a:r>
              <a:rPr lang="en-US" dirty="0"/>
              <a:t>Presentation section title</a:t>
            </a:r>
          </a:p>
        </p:txBody>
      </p:sp>
      <p:sp>
        <p:nvSpPr>
          <p:cNvPr id="7" name="Text Placeholder 11">
            <a:extLst>
              <a:ext uri="{FF2B5EF4-FFF2-40B4-BE49-F238E27FC236}">
                <a16:creationId xmlns:a16="http://schemas.microsoft.com/office/drawing/2014/main" id="{8EB04A69-8814-A535-C9A3-245911686FFA}"/>
              </a:ext>
            </a:extLst>
          </p:cNvPr>
          <p:cNvSpPr>
            <a:spLocks noGrp="1"/>
          </p:cNvSpPr>
          <p:nvPr>
            <p:ph type="body" sz="quarter" idx="15" hasCustomPrompt="1"/>
          </p:nvPr>
        </p:nvSpPr>
        <p:spPr>
          <a:xfrm>
            <a:off x="497984" y="3185056"/>
            <a:ext cx="3030943" cy="266700"/>
          </a:xfrm>
        </p:spPr>
        <p:txBody>
          <a:bodyPr>
            <a:noAutofit/>
          </a:bodyPr>
          <a:lstStyle>
            <a:lvl1pPr marL="0" indent="0">
              <a:buNone/>
              <a:defRPr sz="1800" b="0" i="1" spc="0">
                <a:solidFill>
                  <a:schemeClr val="bg1"/>
                </a:solidFill>
                <a:latin typeface="YaleNew" panose="02000602050000020003" pitchFamily="2" charset="77"/>
                <a:cs typeface="Calibri" panose="020F0502020204030204" pitchFamily="34" charset="0"/>
              </a:defRPr>
            </a:lvl1pPr>
            <a:lvl6pPr marL="2286000" indent="0">
              <a:buNone/>
              <a:defRPr>
                <a:solidFill>
                  <a:schemeClr val="bg1"/>
                </a:solidFill>
              </a:defRPr>
            </a:lvl6pPr>
            <a:lvl8pPr>
              <a:defRPr>
                <a:solidFill>
                  <a:schemeClr val="bg1"/>
                </a:solidFill>
              </a:defRPr>
            </a:lvl8pPr>
            <a:lvl9pPr>
              <a:defRPr>
                <a:solidFill>
                  <a:schemeClr val="bg1"/>
                </a:solidFill>
              </a:defRPr>
            </a:lvl9pPr>
          </a:lstStyle>
          <a:p>
            <a:pPr lvl="0"/>
            <a:r>
              <a:rPr lang="en-US" dirty="0"/>
              <a:t>Subtitle</a:t>
            </a:r>
          </a:p>
        </p:txBody>
      </p:sp>
    </p:spTree>
    <p:extLst>
      <p:ext uri="{BB962C8B-B14F-4D97-AF65-F5344CB8AC3E}">
        <p14:creationId xmlns:p14="http://schemas.microsoft.com/office/powerpoint/2010/main" val="381018556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title with two images whit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B00A879-F7DC-0A4E-B19F-11E2B3030DA6}"/>
              </a:ext>
            </a:extLst>
          </p:cNvPr>
          <p:cNvSpPr/>
          <p:nvPr userDrawn="1"/>
        </p:nvSpPr>
        <p:spPr>
          <a:xfrm>
            <a:off x="0" y="0"/>
            <a:ext cx="4043680" cy="6858000"/>
          </a:xfrm>
          <a:prstGeom prst="rect">
            <a:avLst/>
          </a:prstGeom>
          <a:no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Picture Placeholder 11">
            <a:extLst>
              <a:ext uri="{FF2B5EF4-FFF2-40B4-BE49-F238E27FC236}">
                <a16:creationId xmlns:a16="http://schemas.microsoft.com/office/drawing/2014/main" id="{8198D753-C590-40D3-8E45-348754FA7BB2}"/>
              </a:ext>
            </a:extLst>
          </p:cNvPr>
          <p:cNvSpPr>
            <a:spLocks noGrp="1"/>
          </p:cNvSpPr>
          <p:nvPr>
            <p:ph type="pic" sz="quarter" idx="12"/>
          </p:nvPr>
        </p:nvSpPr>
        <p:spPr>
          <a:xfrm>
            <a:off x="4051857" y="0"/>
            <a:ext cx="4028391" cy="6858000"/>
          </a:xfrm>
        </p:spPr>
        <p:txBody>
          <a:bodyPr/>
          <a:lstStyle/>
          <a:p>
            <a:endParaRPr lang="en-US" dirty="0"/>
          </a:p>
        </p:txBody>
      </p:sp>
      <p:sp>
        <p:nvSpPr>
          <p:cNvPr id="3" name="Picture Placeholder 11">
            <a:extLst>
              <a:ext uri="{FF2B5EF4-FFF2-40B4-BE49-F238E27FC236}">
                <a16:creationId xmlns:a16="http://schemas.microsoft.com/office/drawing/2014/main" id="{9E45C83D-F071-E727-7301-0D5888B9EF58}"/>
              </a:ext>
            </a:extLst>
          </p:cNvPr>
          <p:cNvSpPr>
            <a:spLocks noGrp="1"/>
          </p:cNvSpPr>
          <p:nvPr>
            <p:ph type="pic" sz="quarter" idx="13"/>
          </p:nvPr>
        </p:nvSpPr>
        <p:spPr>
          <a:xfrm>
            <a:off x="8163609" y="0"/>
            <a:ext cx="4028391" cy="6858000"/>
          </a:xfrm>
        </p:spPr>
        <p:txBody>
          <a:bodyPr/>
          <a:lstStyle/>
          <a:p>
            <a:endParaRPr lang="en-US" dirty="0"/>
          </a:p>
        </p:txBody>
      </p:sp>
      <p:sp>
        <p:nvSpPr>
          <p:cNvPr id="4" name="Text Placeholder 2">
            <a:extLst>
              <a:ext uri="{FF2B5EF4-FFF2-40B4-BE49-F238E27FC236}">
                <a16:creationId xmlns:a16="http://schemas.microsoft.com/office/drawing/2014/main" id="{37536E48-9B1E-2FA0-2DE1-0E3FEA03DE39}"/>
              </a:ext>
            </a:extLst>
          </p:cNvPr>
          <p:cNvSpPr>
            <a:spLocks noGrp="1"/>
          </p:cNvSpPr>
          <p:nvPr>
            <p:ph type="body" sz="quarter" idx="11" hasCustomPrompt="1"/>
          </p:nvPr>
        </p:nvSpPr>
        <p:spPr>
          <a:xfrm>
            <a:off x="494357" y="1597735"/>
            <a:ext cx="3034570" cy="1376693"/>
          </a:xfrm>
        </p:spPr>
        <p:txBody>
          <a:bodyPr>
            <a:noAutofit/>
          </a:bodyPr>
          <a:lstStyle>
            <a:lvl1pPr marL="0" indent="0">
              <a:buNone/>
              <a:defRPr sz="4000">
                <a:solidFill>
                  <a:schemeClr val="tx1"/>
                </a:solidFill>
              </a:defRPr>
            </a:lvl1pPr>
            <a:lvl2pPr>
              <a:defRPr sz="2800">
                <a:solidFill>
                  <a:schemeClr val="tx1"/>
                </a:solidFill>
              </a:defRPr>
            </a:lvl2pPr>
            <a:lvl3pPr>
              <a:defRPr sz="2800">
                <a:solidFill>
                  <a:schemeClr val="tx1"/>
                </a:solidFill>
              </a:defRPr>
            </a:lvl3pPr>
            <a:lvl4pPr>
              <a:defRPr sz="2800">
                <a:solidFill>
                  <a:schemeClr val="tx1"/>
                </a:solidFill>
              </a:defRPr>
            </a:lvl4pPr>
            <a:lvl5pPr>
              <a:defRPr sz="2800">
                <a:solidFill>
                  <a:schemeClr val="tx1"/>
                </a:solidFill>
              </a:defRPr>
            </a:lvl5pPr>
          </a:lstStyle>
          <a:p>
            <a:pPr algn="l"/>
            <a:r>
              <a:rPr lang="en-US" dirty="0"/>
              <a:t>Presentation section title</a:t>
            </a:r>
          </a:p>
        </p:txBody>
      </p:sp>
      <p:sp>
        <p:nvSpPr>
          <p:cNvPr id="7" name="Text Placeholder 11">
            <a:extLst>
              <a:ext uri="{FF2B5EF4-FFF2-40B4-BE49-F238E27FC236}">
                <a16:creationId xmlns:a16="http://schemas.microsoft.com/office/drawing/2014/main" id="{C9F18EE0-F9FA-D8F4-07DD-3656B4BCFCE2}"/>
              </a:ext>
            </a:extLst>
          </p:cNvPr>
          <p:cNvSpPr>
            <a:spLocks noGrp="1"/>
          </p:cNvSpPr>
          <p:nvPr>
            <p:ph type="body" sz="quarter" idx="15" hasCustomPrompt="1"/>
          </p:nvPr>
        </p:nvSpPr>
        <p:spPr>
          <a:xfrm>
            <a:off x="497984" y="3185056"/>
            <a:ext cx="3030943" cy="266700"/>
          </a:xfrm>
        </p:spPr>
        <p:txBody>
          <a:bodyPr>
            <a:noAutofit/>
          </a:bodyPr>
          <a:lstStyle>
            <a:lvl1pPr marL="0" indent="0">
              <a:buNone/>
              <a:defRPr sz="1800" b="0" i="1" spc="0">
                <a:solidFill>
                  <a:schemeClr val="tx1"/>
                </a:solidFill>
                <a:latin typeface="YaleNew" panose="02000602050000020003" pitchFamily="2" charset="77"/>
                <a:cs typeface="Calibri" panose="020F0502020204030204" pitchFamily="34" charset="0"/>
              </a:defRPr>
            </a:lvl1pPr>
            <a:lvl6pPr marL="2286000" indent="0">
              <a:buNone/>
              <a:defRPr>
                <a:solidFill>
                  <a:schemeClr val="bg1"/>
                </a:solidFill>
              </a:defRPr>
            </a:lvl6pPr>
            <a:lvl8pPr>
              <a:defRPr>
                <a:solidFill>
                  <a:schemeClr val="bg1"/>
                </a:solidFill>
              </a:defRPr>
            </a:lvl8pPr>
            <a:lvl9pPr>
              <a:defRPr>
                <a:solidFill>
                  <a:schemeClr val="bg1"/>
                </a:solidFill>
              </a:defRPr>
            </a:lvl9pPr>
          </a:lstStyle>
          <a:p>
            <a:pPr lvl="0"/>
            <a:r>
              <a:rPr lang="en-US" dirty="0"/>
              <a:t>Subtitle</a:t>
            </a:r>
          </a:p>
        </p:txBody>
      </p:sp>
    </p:spTree>
    <p:extLst>
      <p:ext uri="{BB962C8B-B14F-4D97-AF65-F5344CB8AC3E}">
        <p14:creationId xmlns:p14="http://schemas.microsoft.com/office/powerpoint/2010/main" val="16368399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 slide left photo blu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BA593C7-BA47-FC44-857F-64A0886F85B2}"/>
              </a:ext>
            </a:extLst>
          </p:cNvPr>
          <p:cNvSpPr/>
          <p:nvPr userDrawn="1"/>
        </p:nvSpPr>
        <p:spPr>
          <a:xfrm>
            <a:off x="4044496" y="0"/>
            <a:ext cx="8322057" cy="6858000"/>
          </a:xfrm>
          <a:prstGeom prst="rect">
            <a:avLst/>
          </a:prstGeom>
          <a:solidFill>
            <a:srgbClr val="00356B"/>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ext Placeholder 2">
            <a:extLst>
              <a:ext uri="{FF2B5EF4-FFF2-40B4-BE49-F238E27FC236}">
                <a16:creationId xmlns:a16="http://schemas.microsoft.com/office/drawing/2014/main" id="{AC202747-3258-FD08-6F6E-5C5534E168D8}"/>
              </a:ext>
            </a:extLst>
          </p:cNvPr>
          <p:cNvSpPr>
            <a:spLocks noGrp="1"/>
          </p:cNvSpPr>
          <p:nvPr>
            <p:ph type="body" sz="quarter" idx="10" hasCustomPrompt="1"/>
          </p:nvPr>
        </p:nvSpPr>
        <p:spPr>
          <a:xfrm>
            <a:off x="4598988" y="1311274"/>
            <a:ext cx="6423025" cy="1500187"/>
          </a:xfrm>
        </p:spPr>
        <p:txBody>
          <a:bodyPr>
            <a:noAutofit/>
          </a:bodyPr>
          <a:lstStyle>
            <a:lvl1pPr marL="0" indent="0">
              <a:buNone/>
              <a:defRPr sz="4800">
                <a:solidFill>
                  <a:schemeClr val="bg1"/>
                </a:solidFill>
              </a:defRPr>
            </a:lvl1pPr>
            <a:lvl2pPr>
              <a:defRPr sz="2800">
                <a:solidFill>
                  <a:schemeClr val="tx1"/>
                </a:solidFill>
              </a:defRPr>
            </a:lvl2pPr>
            <a:lvl3pPr>
              <a:defRPr sz="2800">
                <a:solidFill>
                  <a:schemeClr val="tx1"/>
                </a:solidFill>
              </a:defRPr>
            </a:lvl3pPr>
            <a:lvl4pPr>
              <a:defRPr sz="2800">
                <a:solidFill>
                  <a:schemeClr val="tx1"/>
                </a:solidFill>
              </a:defRPr>
            </a:lvl4pPr>
            <a:lvl5pPr>
              <a:defRPr sz="2800">
                <a:solidFill>
                  <a:schemeClr val="tx1"/>
                </a:solidFill>
              </a:defRPr>
            </a:lvl5pPr>
          </a:lstStyle>
          <a:p>
            <a:pPr algn="l"/>
            <a:r>
              <a:rPr lang="en-US" dirty="0"/>
              <a:t>Cover slide presentation title</a:t>
            </a:r>
          </a:p>
        </p:txBody>
      </p:sp>
      <p:sp>
        <p:nvSpPr>
          <p:cNvPr id="3" name="Text Placeholder 6">
            <a:extLst>
              <a:ext uri="{FF2B5EF4-FFF2-40B4-BE49-F238E27FC236}">
                <a16:creationId xmlns:a16="http://schemas.microsoft.com/office/drawing/2014/main" id="{05C2B047-130C-DCE5-FCD4-516F929996B0}"/>
              </a:ext>
            </a:extLst>
          </p:cNvPr>
          <p:cNvSpPr>
            <a:spLocks noGrp="1"/>
          </p:cNvSpPr>
          <p:nvPr>
            <p:ph type="body" sz="quarter" idx="11" hasCustomPrompt="1"/>
          </p:nvPr>
        </p:nvSpPr>
        <p:spPr>
          <a:xfrm>
            <a:off x="4598988" y="3448878"/>
            <a:ext cx="5697537" cy="706438"/>
          </a:xfrm>
        </p:spPr>
        <p:txBody>
          <a:bodyPr>
            <a:normAutofit/>
          </a:bodyPr>
          <a:lstStyle>
            <a:lvl1pPr marL="0" indent="0">
              <a:buNone/>
              <a:defRPr sz="2400" b="0" i="1">
                <a:solidFill>
                  <a:schemeClr val="bg1"/>
                </a:solidFill>
                <a:latin typeface="YaleNew" panose="02000602050000020003" pitchFamily="2" charset="77"/>
              </a:defRPr>
            </a:lvl1pPr>
          </a:lstStyle>
          <a:p>
            <a:pPr algn="l"/>
            <a:r>
              <a:rPr lang="en-US" dirty="0"/>
              <a:t>Presentation subtitle</a:t>
            </a:r>
          </a:p>
        </p:txBody>
      </p:sp>
      <p:sp>
        <p:nvSpPr>
          <p:cNvPr id="4" name="Picture Placeholder 11">
            <a:extLst>
              <a:ext uri="{FF2B5EF4-FFF2-40B4-BE49-F238E27FC236}">
                <a16:creationId xmlns:a16="http://schemas.microsoft.com/office/drawing/2014/main" id="{DC7D1017-C174-5995-B134-9C0767CFDE6D}"/>
              </a:ext>
            </a:extLst>
          </p:cNvPr>
          <p:cNvSpPr>
            <a:spLocks noGrp="1"/>
          </p:cNvSpPr>
          <p:nvPr>
            <p:ph type="pic" sz="quarter" idx="12"/>
          </p:nvPr>
        </p:nvSpPr>
        <p:spPr>
          <a:xfrm>
            <a:off x="0" y="0"/>
            <a:ext cx="4044950" cy="6858000"/>
          </a:xfrm>
        </p:spPr>
        <p:txBody>
          <a:bodyPr/>
          <a:lstStyle/>
          <a:p>
            <a:endParaRPr lang="en-US" dirty="0"/>
          </a:p>
        </p:txBody>
      </p:sp>
      <p:sp>
        <p:nvSpPr>
          <p:cNvPr id="8" name="Picture Placeholder 5">
            <a:extLst>
              <a:ext uri="{FF2B5EF4-FFF2-40B4-BE49-F238E27FC236}">
                <a16:creationId xmlns:a16="http://schemas.microsoft.com/office/drawing/2014/main" id="{5BBB0B30-5630-075B-536D-C785F63CAE24}"/>
              </a:ext>
            </a:extLst>
          </p:cNvPr>
          <p:cNvSpPr>
            <a:spLocks noGrp="1"/>
          </p:cNvSpPr>
          <p:nvPr>
            <p:ph type="pic" sz="quarter" idx="13" hasCustomPrompt="1"/>
          </p:nvPr>
        </p:nvSpPr>
        <p:spPr>
          <a:xfrm>
            <a:off x="4697844" y="5659438"/>
            <a:ext cx="3074987" cy="593725"/>
          </a:xfrm>
        </p:spPr>
        <p:txBody>
          <a:bodyPr/>
          <a:lstStyle>
            <a:lvl1pPr>
              <a:defRPr>
                <a:solidFill>
                  <a:schemeClr val="bg1"/>
                </a:solidFill>
              </a:defRPr>
            </a:lvl1pPr>
          </a:lstStyle>
          <a:p>
            <a:r>
              <a:rPr lang="en-US" dirty="0"/>
              <a:t>Wordmark</a:t>
            </a:r>
          </a:p>
        </p:txBody>
      </p:sp>
    </p:spTree>
    <p:extLst>
      <p:ext uri="{BB962C8B-B14F-4D97-AF65-F5344CB8AC3E}">
        <p14:creationId xmlns:p14="http://schemas.microsoft.com/office/powerpoint/2010/main" val="10890094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hree images columns">
    <p:spTree>
      <p:nvGrpSpPr>
        <p:cNvPr id="1" name=""/>
        <p:cNvGrpSpPr/>
        <p:nvPr/>
      </p:nvGrpSpPr>
      <p:grpSpPr>
        <a:xfrm>
          <a:off x="0" y="0"/>
          <a:ext cx="0" cy="0"/>
          <a:chOff x="0" y="0"/>
          <a:chExt cx="0" cy="0"/>
        </a:xfrm>
      </p:grpSpPr>
      <p:sp>
        <p:nvSpPr>
          <p:cNvPr id="2" name="Picture Placeholder 11">
            <a:extLst>
              <a:ext uri="{FF2B5EF4-FFF2-40B4-BE49-F238E27FC236}">
                <a16:creationId xmlns:a16="http://schemas.microsoft.com/office/drawing/2014/main" id="{B4C11385-65BF-8528-422D-FCC44203E7CC}"/>
              </a:ext>
            </a:extLst>
          </p:cNvPr>
          <p:cNvSpPr>
            <a:spLocks noGrp="1"/>
          </p:cNvSpPr>
          <p:nvPr>
            <p:ph type="pic" sz="quarter" idx="12"/>
          </p:nvPr>
        </p:nvSpPr>
        <p:spPr>
          <a:xfrm>
            <a:off x="4051857" y="0"/>
            <a:ext cx="4028391" cy="6858000"/>
          </a:xfrm>
        </p:spPr>
        <p:txBody>
          <a:bodyPr/>
          <a:lstStyle/>
          <a:p>
            <a:endParaRPr lang="en-US" dirty="0"/>
          </a:p>
        </p:txBody>
      </p:sp>
      <p:sp>
        <p:nvSpPr>
          <p:cNvPr id="3" name="Picture Placeholder 11">
            <a:extLst>
              <a:ext uri="{FF2B5EF4-FFF2-40B4-BE49-F238E27FC236}">
                <a16:creationId xmlns:a16="http://schemas.microsoft.com/office/drawing/2014/main" id="{E245F8A8-299F-3198-D2B8-0F1B9A7A5BC5}"/>
              </a:ext>
            </a:extLst>
          </p:cNvPr>
          <p:cNvSpPr>
            <a:spLocks noGrp="1"/>
          </p:cNvSpPr>
          <p:nvPr>
            <p:ph type="pic" sz="quarter" idx="13"/>
          </p:nvPr>
        </p:nvSpPr>
        <p:spPr>
          <a:xfrm>
            <a:off x="8163609" y="0"/>
            <a:ext cx="4028391" cy="6858000"/>
          </a:xfrm>
        </p:spPr>
        <p:txBody>
          <a:bodyPr/>
          <a:lstStyle/>
          <a:p>
            <a:endParaRPr lang="en-US" dirty="0"/>
          </a:p>
        </p:txBody>
      </p:sp>
      <p:sp>
        <p:nvSpPr>
          <p:cNvPr id="4" name="Picture Placeholder 11">
            <a:extLst>
              <a:ext uri="{FF2B5EF4-FFF2-40B4-BE49-F238E27FC236}">
                <a16:creationId xmlns:a16="http://schemas.microsoft.com/office/drawing/2014/main" id="{71D31A01-605A-E333-95CB-3884502B66C3}"/>
              </a:ext>
            </a:extLst>
          </p:cNvPr>
          <p:cNvSpPr>
            <a:spLocks noGrp="1"/>
          </p:cNvSpPr>
          <p:nvPr>
            <p:ph type="pic" sz="quarter" idx="14"/>
          </p:nvPr>
        </p:nvSpPr>
        <p:spPr>
          <a:xfrm>
            <a:off x="0" y="0"/>
            <a:ext cx="3966439" cy="6858000"/>
          </a:xfrm>
        </p:spPr>
        <p:txBody>
          <a:bodyPr/>
          <a:lstStyle/>
          <a:p>
            <a:endParaRPr lang="en-US" dirty="0"/>
          </a:p>
        </p:txBody>
      </p:sp>
    </p:spTree>
    <p:extLst>
      <p:ext uri="{BB962C8B-B14F-4D97-AF65-F5344CB8AC3E}">
        <p14:creationId xmlns:p14="http://schemas.microsoft.com/office/powerpoint/2010/main" val="336415492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picture masonry gallery white">
    <p:spTree>
      <p:nvGrpSpPr>
        <p:cNvPr id="1" name=""/>
        <p:cNvGrpSpPr/>
        <p:nvPr/>
      </p:nvGrpSpPr>
      <p:grpSpPr>
        <a:xfrm>
          <a:off x="0" y="0"/>
          <a:ext cx="0" cy="0"/>
          <a:chOff x="0" y="0"/>
          <a:chExt cx="0" cy="0"/>
        </a:xfrm>
      </p:grpSpPr>
      <p:sp>
        <p:nvSpPr>
          <p:cNvPr id="2" name="Picture Placeholder 11">
            <a:extLst>
              <a:ext uri="{FF2B5EF4-FFF2-40B4-BE49-F238E27FC236}">
                <a16:creationId xmlns:a16="http://schemas.microsoft.com/office/drawing/2014/main" id="{D4592B32-C73A-DA59-9DFB-C56900E22B92}"/>
              </a:ext>
            </a:extLst>
          </p:cNvPr>
          <p:cNvSpPr>
            <a:spLocks noGrp="1"/>
          </p:cNvSpPr>
          <p:nvPr>
            <p:ph type="pic" sz="quarter" idx="12"/>
          </p:nvPr>
        </p:nvSpPr>
        <p:spPr>
          <a:xfrm>
            <a:off x="4051857" y="0"/>
            <a:ext cx="4028391" cy="2377440"/>
          </a:xfrm>
        </p:spPr>
        <p:txBody>
          <a:bodyPr/>
          <a:lstStyle/>
          <a:p>
            <a:endParaRPr lang="en-US" dirty="0"/>
          </a:p>
        </p:txBody>
      </p:sp>
      <p:sp>
        <p:nvSpPr>
          <p:cNvPr id="3" name="Picture Placeholder 11">
            <a:extLst>
              <a:ext uri="{FF2B5EF4-FFF2-40B4-BE49-F238E27FC236}">
                <a16:creationId xmlns:a16="http://schemas.microsoft.com/office/drawing/2014/main" id="{E25C02FF-184F-B181-FF38-6A2EC69DA844}"/>
              </a:ext>
            </a:extLst>
          </p:cNvPr>
          <p:cNvSpPr>
            <a:spLocks noGrp="1"/>
          </p:cNvSpPr>
          <p:nvPr>
            <p:ph type="pic" sz="quarter" idx="13"/>
          </p:nvPr>
        </p:nvSpPr>
        <p:spPr>
          <a:xfrm>
            <a:off x="4051857" y="2450590"/>
            <a:ext cx="4028391" cy="4407409"/>
          </a:xfrm>
        </p:spPr>
        <p:txBody>
          <a:bodyPr/>
          <a:lstStyle/>
          <a:p>
            <a:endParaRPr lang="en-US" dirty="0"/>
          </a:p>
        </p:txBody>
      </p:sp>
      <p:sp>
        <p:nvSpPr>
          <p:cNvPr id="4" name="Picture Placeholder 11">
            <a:extLst>
              <a:ext uri="{FF2B5EF4-FFF2-40B4-BE49-F238E27FC236}">
                <a16:creationId xmlns:a16="http://schemas.microsoft.com/office/drawing/2014/main" id="{1323BCDF-9792-02C5-8366-1F44FD1988E7}"/>
              </a:ext>
            </a:extLst>
          </p:cNvPr>
          <p:cNvSpPr>
            <a:spLocks noGrp="1"/>
          </p:cNvSpPr>
          <p:nvPr>
            <p:ph type="pic" sz="quarter" idx="14"/>
          </p:nvPr>
        </p:nvSpPr>
        <p:spPr>
          <a:xfrm>
            <a:off x="8163609" y="-1"/>
            <a:ext cx="4028391" cy="4407408"/>
          </a:xfrm>
        </p:spPr>
        <p:txBody>
          <a:bodyPr/>
          <a:lstStyle/>
          <a:p>
            <a:endParaRPr lang="en-US" dirty="0"/>
          </a:p>
        </p:txBody>
      </p:sp>
      <p:sp>
        <p:nvSpPr>
          <p:cNvPr id="11" name="Picture Placeholder 11">
            <a:extLst>
              <a:ext uri="{FF2B5EF4-FFF2-40B4-BE49-F238E27FC236}">
                <a16:creationId xmlns:a16="http://schemas.microsoft.com/office/drawing/2014/main" id="{649D1614-E51C-F898-5162-9A5553F55E0B}"/>
              </a:ext>
            </a:extLst>
          </p:cNvPr>
          <p:cNvSpPr>
            <a:spLocks noGrp="1"/>
          </p:cNvSpPr>
          <p:nvPr>
            <p:ph type="pic" sz="quarter" idx="15"/>
          </p:nvPr>
        </p:nvSpPr>
        <p:spPr>
          <a:xfrm>
            <a:off x="8159496" y="4480558"/>
            <a:ext cx="4028391" cy="2377441"/>
          </a:xfrm>
        </p:spPr>
        <p:txBody>
          <a:bodyPr/>
          <a:lstStyle/>
          <a:p>
            <a:endParaRPr lang="en-US" dirty="0"/>
          </a:p>
        </p:txBody>
      </p:sp>
      <p:sp>
        <p:nvSpPr>
          <p:cNvPr id="5" name="Text Placeholder 2">
            <a:extLst>
              <a:ext uri="{FF2B5EF4-FFF2-40B4-BE49-F238E27FC236}">
                <a16:creationId xmlns:a16="http://schemas.microsoft.com/office/drawing/2014/main" id="{7C22723B-A2CC-BF98-A503-023DEB3CA6C3}"/>
              </a:ext>
            </a:extLst>
          </p:cNvPr>
          <p:cNvSpPr>
            <a:spLocks noGrp="1"/>
          </p:cNvSpPr>
          <p:nvPr>
            <p:ph type="body" sz="quarter" idx="11" hasCustomPrompt="1"/>
          </p:nvPr>
        </p:nvSpPr>
        <p:spPr>
          <a:xfrm>
            <a:off x="494357" y="1597735"/>
            <a:ext cx="2637726" cy="1376693"/>
          </a:xfrm>
        </p:spPr>
        <p:txBody>
          <a:bodyPr>
            <a:noAutofit/>
          </a:bodyPr>
          <a:lstStyle>
            <a:lvl1pPr marL="0" indent="0">
              <a:buNone/>
              <a:defRPr sz="4000">
                <a:solidFill>
                  <a:schemeClr val="tx1"/>
                </a:solidFill>
              </a:defRPr>
            </a:lvl1pPr>
            <a:lvl2pPr>
              <a:defRPr sz="2800">
                <a:solidFill>
                  <a:schemeClr val="tx1"/>
                </a:solidFill>
              </a:defRPr>
            </a:lvl2pPr>
            <a:lvl3pPr>
              <a:defRPr sz="2800">
                <a:solidFill>
                  <a:schemeClr val="tx1"/>
                </a:solidFill>
              </a:defRPr>
            </a:lvl3pPr>
            <a:lvl4pPr>
              <a:defRPr sz="2800">
                <a:solidFill>
                  <a:schemeClr val="tx1"/>
                </a:solidFill>
              </a:defRPr>
            </a:lvl4pPr>
            <a:lvl5pPr>
              <a:defRPr sz="2800">
                <a:solidFill>
                  <a:schemeClr val="tx1"/>
                </a:solidFill>
              </a:defRPr>
            </a:lvl5pPr>
          </a:lstStyle>
          <a:p>
            <a:pPr algn="l"/>
            <a:r>
              <a:rPr lang="en-US" dirty="0"/>
              <a:t>Gallery page title</a:t>
            </a:r>
          </a:p>
        </p:txBody>
      </p:sp>
      <p:sp>
        <p:nvSpPr>
          <p:cNvPr id="7" name="Text Placeholder 11">
            <a:extLst>
              <a:ext uri="{FF2B5EF4-FFF2-40B4-BE49-F238E27FC236}">
                <a16:creationId xmlns:a16="http://schemas.microsoft.com/office/drawing/2014/main" id="{6C8192F7-7296-ABF5-B5CD-CB65E66102BB}"/>
              </a:ext>
            </a:extLst>
          </p:cNvPr>
          <p:cNvSpPr>
            <a:spLocks noGrp="1"/>
          </p:cNvSpPr>
          <p:nvPr>
            <p:ph type="body" sz="quarter" idx="17" hasCustomPrompt="1"/>
          </p:nvPr>
        </p:nvSpPr>
        <p:spPr>
          <a:xfrm>
            <a:off x="497984" y="3185056"/>
            <a:ext cx="2634099" cy="266700"/>
          </a:xfrm>
        </p:spPr>
        <p:txBody>
          <a:bodyPr>
            <a:noAutofit/>
          </a:bodyPr>
          <a:lstStyle>
            <a:lvl1pPr marL="0" indent="0">
              <a:buNone/>
              <a:defRPr sz="1800" b="0" i="1" spc="0">
                <a:solidFill>
                  <a:schemeClr val="tx1"/>
                </a:solidFill>
                <a:latin typeface="YaleNew" panose="02000602050000020003" pitchFamily="2" charset="77"/>
                <a:cs typeface="Calibri" panose="020F0502020204030204" pitchFamily="34" charset="0"/>
              </a:defRPr>
            </a:lvl1pPr>
            <a:lvl6pPr marL="2286000" indent="0">
              <a:buNone/>
              <a:defRPr>
                <a:solidFill>
                  <a:schemeClr val="bg1"/>
                </a:solidFill>
              </a:defRPr>
            </a:lvl6pPr>
            <a:lvl8pPr>
              <a:defRPr>
                <a:solidFill>
                  <a:schemeClr val="bg1"/>
                </a:solidFill>
              </a:defRPr>
            </a:lvl8pPr>
            <a:lvl9pPr>
              <a:defRPr>
                <a:solidFill>
                  <a:schemeClr val="bg1"/>
                </a:solidFill>
              </a:defRPr>
            </a:lvl9pPr>
          </a:lstStyle>
          <a:p>
            <a:pPr lvl="0"/>
            <a:r>
              <a:rPr lang="en-US" dirty="0"/>
              <a:t>Subtitle</a:t>
            </a:r>
          </a:p>
        </p:txBody>
      </p:sp>
    </p:spTree>
    <p:extLst>
      <p:ext uri="{BB962C8B-B14F-4D97-AF65-F5344CB8AC3E}">
        <p14:creationId xmlns:p14="http://schemas.microsoft.com/office/powerpoint/2010/main" val="108180400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4 picture masonry gallery blu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05C1A75-6308-7342-BD74-E48BCE51672A}"/>
              </a:ext>
            </a:extLst>
          </p:cNvPr>
          <p:cNvSpPr/>
          <p:nvPr userDrawn="1"/>
        </p:nvSpPr>
        <p:spPr>
          <a:xfrm>
            <a:off x="-123371" y="0"/>
            <a:ext cx="12315372" cy="6858000"/>
          </a:xfrm>
          <a:prstGeom prst="rect">
            <a:avLst/>
          </a:prstGeom>
          <a:solidFill>
            <a:srgbClr val="00356B"/>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solidFill>
                <a:schemeClr val="bg1"/>
              </a:solidFill>
            </a:endParaRPr>
          </a:p>
        </p:txBody>
      </p:sp>
      <p:sp>
        <p:nvSpPr>
          <p:cNvPr id="2" name="Picture Placeholder 11">
            <a:extLst>
              <a:ext uri="{FF2B5EF4-FFF2-40B4-BE49-F238E27FC236}">
                <a16:creationId xmlns:a16="http://schemas.microsoft.com/office/drawing/2014/main" id="{D8422083-4751-5AA8-E783-DA89DED6E395}"/>
              </a:ext>
            </a:extLst>
          </p:cNvPr>
          <p:cNvSpPr>
            <a:spLocks noGrp="1"/>
          </p:cNvSpPr>
          <p:nvPr>
            <p:ph type="pic" sz="quarter" idx="12"/>
          </p:nvPr>
        </p:nvSpPr>
        <p:spPr>
          <a:xfrm>
            <a:off x="4051857" y="0"/>
            <a:ext cx="4028391" cy="2377440"/>
          </a:xfrm>
        </p:spPr>
        <p:txBody>
          <a:bodyPr/>
          <a:lstStyle/>
          <a:p>
            <a:endParaRPr lang="en-US" dirty="0"/>
          </a:p>
        </p:txBody>
      </p:sp>
      <p:sp>
        <p:nvSpPr>
          <p:cNvPr id="3" name="Picture Placeholder 11">
            <a:extLst>
              <a:ext uri="{FF2B5EF4-FFF2-40B4-BE49-F238E27FC236}">
                <a16:creationId xmlns:a16="http://schemas.microsoft.com/office/drawing/2014/main" id="{2A4E33C0-821E-A556-8227-50870BD882FE}"/>
              </a:ext>
            </a:extLst>
          </p:cNvPr>
          <p:cNvSpPr>
            <a:spLocks noGrp="1"/>
          </p:cNvSpPr>
          <p:nvPr>
            <p:ph type="pic" sz="quarter" idx="13"/>
          </p:nvPr>
        </p:nvSpPr>
        <p:spPr>
          <a:xfrm>
            <a:off x="4051857" y="2450590"/>
            <a:ext cx="4028391" cy="4407409"/>
          </a:xfrm>
        </p:spPr>
        <p:txBody>
          <a:bodyPr/>
          <a:lstStyle/>
          <a:p>
            <a:endParaRPr lang="en-US" dirty="0"/>
          </a:p>
        </p:txBody>
      </p:sp>
      <p:sp>
        <p:nvSpPr>
          <p:cNvPr id="4" name="Picture Placeholder 11">
            <a:extLst>
              <a:ext uri="{FF2B5EF4-FFF2-40B4-BE49-F238E27FC236}">
                <a16:creationId xmlns:a16="http://schemas.microsoft.com/office/drawing/2014/main" id="{27F7C4F6-1119-9262-0FCE-88497A31EE28}"/>
              </a:ext>
            </a:extLst>
          </p:cNvPr>
          <p:cNvSpPr>
            <a:spLocks noGrp="1"/>
          </p:cNvSpPr>
          <p:nvPr>
            <p:ph type="pic" sz="quarter" idx="14"/>
          </p:nvPr>
        </p:nvSpPr>
        <p:spPr>
          <a:xfrm>
            <a:off x="8163609" y="-1"/>
            <a:ext cx="4028391" cy="4407408"/>
          </a:xfrm>
        </p:spPr>
        <p:txBody>
          <a:bodyPr/>
          <a:lstStyle/>
          <a:p>
            <a:endParaRPr lang="en-US" dirty="0"/>
          </a:p>
        </p:txBody>
      </p:sp>
      <p:sp>
        <p:nvSpPr>
          <p:cNvPr id="12" name="Picture Placeholder 11">
            <a:extLst>
              <a:ext uri="{FF2B5EF4-FFF2-40B4-BE49-F238E27FC236}">
                <a16:creationId xmlns:a16="http://schemas.microsoft.com/office/drawing/2014/main" id="{6BD39167-112A-7A21-6F14-F26D555A6318}"/>
              </a:ext>
            </a:extLst>
          </p:cNvPr>
          <p:cNvSpPr>
            <a:spLocks noGrp="1"/>
          </p:cNvSpPr>
          <p:nvPr>
            <p:ph type="pic" sz="quarter" idx="15"/>
          </p:nvPr>
        </p:nvSpPr>
        <p:spPr>
          <a:xfrm>
            <a:off x="8159496" y="4480558"/>
            <a:ext cx="4028391" cy="2377441"/>
          </a:xfrm>
        </p:spPr>
        <p:txBody>
          <a:bodyPr/>
          <a:lstStyle/>
          <a:p>
            <a:endParaRPr lang="en-US" dirty="0"/>
          </a:p>
        </p:txBody>
      </p:sp>
      <p:sp>
        <p:nvSpPr>
          <p:cNvPr id="6" name="Text Placeholder 2">
            <a:extLst>
              <a:ext uri="{FF2B5EF4-FFF2-40B4-BE49-F238E27FC236}">
                <a16:creationId xmlns:a16="http://schemas.microsoft.com/office/drawing/2014/main" id="{CAFAD965-AB10-FFFE-CB0A-8CB37E85360C}"/>
              </a:ext>
            </a:extLst>
          </p:cNvPr>
          <p:cNvSpPr>
            <a:spLocks noGrp="1"/>
          </p:cNvSpPr>
          <p:nvPr>
            <p:ph type="body" sz="quarter" idx="11" hasCustomPrompt="1"/>
          </p:nvPr>
        </p:nvSpPr>
        <p:spPr>
          <a:xfrm>
            <a:off x="494357" y="1597735"/>
            <a:ext cx="2637726" cy="1376693"/>
          </a:xfrm>
        </p:spPr>
        <p:txBody>
          <a:bodyPr>
            <a:noAutofit/>
          </a:bodyPr>
          <a:lstStyle>
            <a:lvl1pPr marL="0" indent="0">
              <a:buNone/>
              <a:defRPr sz="4000">
                <a:solidFill>
                  <a:schemeClr val="bg1"/>
                </a:solidFill>
              </a:defRPr>
            </a:lvl1pPr>
            <a:lvl2pPr>
              <a:defRPr sz="2800">
                <a:solidFill>
                  <a:schemeClr val="tx1"/>
                </a:solidFill>
              </a:defRPr>
            </a:lvl2pPr>
            <a:lvl3pPr>
              <a:defRPr sz="2800">
                <a:solidFill>
                  <a:schemeClr val="tx1"/>
                </a:solidFill>
              </a:defRPr>
            </a:lvl3pPr>
            <a:lvl4pPr>
              <a:defRPr sz="2800">
                <a:solidFill>
                  <a:schemeClr val="tx1"/>
                </a:solidFill>
              </a:defRPr>
            </a:lvl4pPr>
            <a:lvl5pPr>
              <a:defRPr sz="2800">
                <a:solidFill>
                  <a:schemeClr val="tx1"/>
                </a:solidFill>
              </a:defRPr>
            </a:lvl5pPr>
          </a:lstStyle>
          <a:p>
            <a:pPr algn="l"/>
            <a:r>
              <a:rPr lang="en-US" dirty="0"/>
              <a:t>Gallery page title</a:t>
            </a:r>
          </a:p>
        </p:txBody>
      </p:sp>
      <p:sp>
        <p:nvSpPr>
          <p:cNvPr id="8" name="Text Placeholder 11">
            <a:extLst>
              <a:ext uri="{FF2B5EF4-FFF2-40B4-BE49-F238E27FC236}">
                <a16:creationId xmlns:a16="http://schemas.microsoft.com/office/drawing/2014/main" id="{A1575509-F87E-CB41-0A52-7C509E5DEB17}"/>
              </a:ext>
            </a:extLst>
          </p:cNvPr>
          <p:cNvSpPr>
            <a:spLocks noGrp="1"/>
          </p:cNvSpPr>
          <p:nvPr>
            <p:ph type="body" sz="quarter" idx="17" hasCustomPrompt="1"/>
          </p:nvPr>
        </p:nvSpPr>
        <p:spPr>
          <a:xfrm>
            <a:off x="497984" y="3185056"/>
            <a:ext cx="2634099" cy="266700"/>
          </a:xfrm>
        </p:spPr>
        <p:txBody>
          <a:bodyPr>
            <a:noAutofit/>
          </a:bodyPr>
          <a:lstStyle>
            <a:lvl1pPr marL="0" indent="0">
              <a:buNone/>
              <a:defRPr sz="1800" b="0" i="1" spc="0">
                <a:solidFill>
                  <a:schemeClr val="bg1"/>
                </a:solidFill>
                <a:latin typeface="YaleNew" panose="02000602050000020003" pitchFamily="2" charset="77"/>
                <a:cs typeface="Calibri" panose="020F0502020204030204" pitchFamily="34" charset="0"/>
              </a:defRPr>
            </a:lvl1pPr>
            <a:lvl6pPr marL="2286000" indent="0">
              <a:buNone/>
              <a:defRPr>
                <a:solidFill>
                  <a:schemeClr val="bg1"/>
                </a:solidFill>
              </a:defRPr>
            </a:lvl6pPr>
            <a:lvl8pPr>
              <a:defRPr>
                <a:solidFill>
                  <a:schemeClr val="bg1"/>
                </a:solidFill>
              </a:defRPr>
            </a:lvl8pPr>
            <a:lvl9pPr>
              <a:defRPr>
                <a:solidFill>
                  <a:schemeClr val="bg1"/>
                </a:solidFill>
              </a:defRPr>
            </a:lvl9pPr>
          </a:lstStyle>
          <a:p>
            <a:pPr lvl="0"/>
            <a:r>
              <a:rPr lang="en-US" dirty="0"/>
              <a:t>Subtitle</a:t>
            </a:r>
          </a:p>
        </p:txBody>
      </p:sp>
    </p:spTree>
    <p:extLst>
      <p:ext uri="{BB962C8B-B14F-4D97-AF65-F5344CB8AC3E}">
        <p14:creationId xmlns:p14="http://schemas.microsoft.com/office/powerpoint/2010/main" val="26015262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4 picture masonry gallery black">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C135157-004F-A94C-A322-613CD2EC1051}"/>
              </a:ext>
            </a:extLst>
          </p:cNvPr>
          <p:cNvSpPr/>
          <p:nvPr userDrawn="1"/>
        </p:nvSpPr>
        <p:spPr>
          <a:xfrm>
            <a:off x="-123371" y="0"/>
            <a:ext cx="12315372" cy="6858000"/>
          </a:xfrm>
          <a:prstGeom prst="rect">
            <a:avLst/>
          </a:prstGeom>
          <a:solidFill>
            <a:schemeClr val="bg2">
              <a:lumMod val="1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6" name="Picture Placeholder 2">
            <a:extLst>
              <a:ext uri="{FF2B5EF4-FFF2-40B4-BE49-F238E27FC236}">
                <a16:creationId xmlns:a16="http://schemas.microsoft.com/office/drawing/2014/main" id="{3121AECD-1676-374F-891A-7D1F5B7C1FF1}"/>
              </a:ext>
            </a:extLst>
          </p:cNvPr>
          <p:cNvSpPr txBox="1">
            <a:spLocks/>
          </p:cNvSpPr>
          <p:nvPr userDrawn="1"/>
        </p:nvSpPr>
        <p:spPr>
          <a:xfrm>
            <a:off x="4047744" y="0"/>
            <a:ext cx="4032504" cy="2377440"/>
          </a:xfrm>
          <a:prstGeom prst="rect">
            <a:avLst/>
          </a:prstGeom>
          <a:solidFill>
            <a:schemeClr val="bg1">
              <a:lumMod val="95000"/>
            </a:schemeClr>
          </a:solidFill>
        </p:spPr>
        <p:txBody>
          <a:bodyPr vert="horz" lIns="91440" tIns="45720" rIns="91440" bIns="45720" rtlCol="0" anchor="t" anchorCtr="0">
            <a:normAutofit/>
          </a:bodyPr>
          <a:lstStyle>
            <a:defPPr>
              <a:defRPr lang="en-US"/>
            </a:defPPr>
            <a:lvl1pPr marL="0" indent="0" algn="l" defTabSz="457200" rtl="0" eaLnBrk="1" latinLnBrk="0" hangingPunct="1">
              <a:buNone/>
              <a:defRPr sz="1400" b="0" i="0" kern="1200">
                <a:solidFill>
                  <a:schemeClr val="bg1">
                    <a:lumMod val="75000"/>
                  </a:schemeClr>
                </a:solidFill>
                <a:latin typeface="Red Hat Text Medium" panose="02010303040201060303" pitchFamily="2" charset="0"/>
                <a:ea typeface="+mn-ea"/>
                <a:cs typeface="+mn-cs"/>
              </a:defRPr>
            </a:lvl1pPr>
            <a:lvl2pPr marL="457200" indent="0" algn="l" defTabSz="457200" rtl="0" eaLnBrk="1" latinLnBrk="0" hangingPunct="1">
              <a:buNone/>
              <a:defRPr sz="2800" kern="1200">
                <a:solidFill>
                  <a:schemeClr val="tx1"/>
                </a:solidFill>
                <a:latin typeface="+mn-lt"/>
                <a:ea typeface="+mn-ea"/>
                <a:cs typeface="+mn-cs"/>
              </a:defRPr>
            </a:lvl2pPr>
            <a:lvl3pPr marL="914400" indent="0" algn="l" defTabSz="457200" rtl="0" eaLnBrk="1" latinLnBrk="0" hangingPunct="1">
              <a:buNone/>
              <a:defRPr sz="2400" kern="1200">
                <a:solidFill>
                  <a:schemeClr val="tx1"/>
                </a:solidFill>
                <a:latin typeface="+mn-lt"/>
                <a:ea typeface="+mn-ea"/>
                <a:cs typeface="+mn-cs"/>
              </a:defRPr>
            </a:lvl3pPr>
            <a:lvl4pPr marL="1371600" indent="0" algn="l" defTabSz="457200" rtl="0" eaLnBrk="1" latinLnBrk="0" hangingPunct="1">
              <a:buNone/>
              <a:defRPr sz="2000" kern="1200">
                <a:solidFill>
                  <a:schemeClr val="tx1"/>
                </a:solidFill>
                <a:latin typeface="+mn-lt"/>
                <a:ea typeface="+mn-ea"/>
                <a:cs typeface="+mn-cs"/>
              </a:defRPr>
            </a:lvl4pPr>
            <a:lvl5pPr marL="1828800" indent="0" algn="l" defTabSz="457200" rtl="0" eaLnBrk="1" latinLnBrk="0" hangingPunct="1">
              <a:buNone/>
              <a:defRPr sz="2000" kern="1200">
                <a:solidFill>
                  <a:schemeClr val="tx1"/>
                </a:solidFill>
                <a:latin typeface="+mn-lt"/>
                <a:ea typeface="+mn-ea"/>
                <a:cs typeface="+mn-cs"/>
              </a:defRPr>
            </a:lvl5pPr>
            <a:lvl6pPr marL="2286000" indent="0" algn="l" defTabSz="457200" rtl="0" eaLnBrk="1" latinLnBrk="0" hangingPunct="1">
              <a:buNone/>
              <a:defRPr sz="2000" kern="1200">
                <a:solidFill>
                  <a:schemeClr val="tx1"/>
                </a:solidFill>
                <a:latin typeface="+mn-lt"/>
                <a:ea typeface="+mn-ea"/>
                <a:cs typeface="+mn-cs"/>
              </a:defRPr>
            </a:lvl6pPr>
            <a:lvl7pPr marL="2743200" indent="0" algn="l" defTabSz="457200" rtl="0" eaLnBrk="1" latinLnBrk="0" hangingPunct="1">
              <a:buNone/>
              <a:defRPr sz="2000" kern="1200">
                <a:solidFill>
                  <a:schemeClr val="tx1"/>
                </a:solidFill>
                <a:latin typeface="+mn-lt"/>
                <a:ea typeface="+mn-ea"/>
                <a:cs typeface="+mn-cs"/>
              </a:defRPr>
            </a:lvl7pPr>
            <a:lvl8pPr marL="3200400" indent="0" algn="l" defTabSz="457200" rtl="0" eaLnBrk="1" latinLnBrk="0" hangingPunct="1">
              <a:buNone/>
              <a:defRPr sz="2000" kern="1200">
                <a:solidFill>
                  <a:schemeClr val="tx1"/>
                </a:solidFill>
                <a:latin typeface="+mn-lt"/>
                <a:ea typeface="+mn-ea"/>
                <a:cs typeface="+mn-cs"/>
              </a:defRPr>
            </a:lvl8pPr>
            <a:lvl9pPr marL="3657600" indent="0" algn="l" defTabSz="457200" rtl="0" eaLnBrk="1" latinLnBrk="0" hangingPunct="1">
              <a:buNone/>
              <a:defRPr sz="2000" kern="1200">
                <a:solidFill>
                  <a:schemeClr val="tx1"/>
                </a:solidFill>
                <a:latin typeface="+mn-lt"/>
                <a:ea typeface="+mn-ea"/>
                <a:cs typeface="+mn-cs"/>
              </a:defRPr>
            </a:lvl9pPr>
          </a:lstStyle>
          <a:p>
            <a:r>
              <a:rPr lang="en-US" dirty="0"/>
              <a:t>Insert Picture</a:t>
            </a:r>
          </a:p>
        </p:txBody>
      </p:sp>
      <p:sp>
        <p:nvSpPr>
          <p:cNvPr id="8" name="Picture Placeholder 2">
            <a:extLst>
              <a:ext uri="{FF2B5EF4-FFF2-40B4-BE49-F238E27FC236}">
                <a16:creationId xmlns:a16="http://schemas.microsoft.com/office/drawing/2014/main" id="{B184FFA9-4D24-314E-9F1A-E0C3413EF5CC}"/>
              </a:ext>
            </a:extLst>
          </p:cNvPr>
          <p:cNvSpPr txBox="1">
            <a:spLocks/>
          </p:cNvSpPr>
          <p:nvPr userDrawn="1"/>
        </p:nvSpPr>
        <p:spPr>
          <a:xfrm>
            <a:off x="4047744" y="2450592"/>
            <a:ext cx="4032504" cy="4407408"/>
          </a:xfrm>
          <a:prstGeom prst="rect">
            <a:avLst/>
          </a:prstGeom>
          <a:solidFill>
            <a:schemeClr val="bg1">
              <a:lumMod val="95000"/>
            </a:schemeClr>
          </a:solidFill>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sz="1400" b="0" i="0" kern="1200">
                <a:solidFill>
                  <a:schemeClr val="bg1">
                    <a:lumMod val="75000"/>
                  </a:schemeClr>
                </a:solidFill>
                <a:latin typeface="Red Hat Text Medium" panose="02010303040201060303" pitchFamily="2"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9pPr>
          </a:lstStyle>
          <a:p>
            <a:r>
              <a:rPr lang="en-US"/>
              <a:t>Insert Picture</a:t>
            </a:r>
            <a:endParaRPr lang="en-US" dirty="0"/>
          </a:p>
        </p:txBody>
      </p:sp>
      <p:sp>
        <p:nvSpPr>
          <p:cNvPr id="9" name="Picture Placeholder 2">
            <a:extLst>
              <a:ext uri="{FF2B5EF4-FFF2-40B4-BE49-F238E27FC236}">
                <a16:creationId xmlns:a16="http://schemas.microsoft.com/office/drawing/2014/main" id="{31857D0D-7103-7840-940D-D6493A32F3B7}"/>
              </a:ext>
            </a:extLst>
          </p:cNvPr>
          <p:cNvSpPr txBox="1">
            <a:spLocks/>
          </p:cNvSpPr>
          <p:nvPr userDrawn="1"/>
        </p:nvSpPr>
        <p:spPr>
          <a:xfrm>
            <a:off x="8159496" y="0"/>
            <a:ext cx="4032504" cy="4407408"/>
          </a:xfrm>
          <a:prstGeom prst="rect">
            <a:avLst/>
          </a:prstGeom>
          <a:solidFill>
            <a:schemeClr val="bg1">
              <a:lumMod val="95000"/>
            </a:schemeClr>
          </a:solidFill>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sz="1400" b="0" i="0" kern="1200">
                <a:solidFill>
                  <a:schemeClr val="bg1">
                    <a:lumMod val="75000"/>
                  </a:schemeClr>
                </a:solidFill>
                <a:latin typeface="Red Hat Text Medium" panose="02010303040201060303" pitchFamily="2"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9pPr>
          </a:lstStyle>
          <a:p>
            <a:r>
              <a:rPr lang="en-US"/>
              <a:t>Insert Picture</a:t>
            </a:r>
            <a:endParaRPr lang="en-US" dirty="0"/>
          </a:p>
        </p:txBody>
      </p:sp>
      <p:sp>
        <p:nvSpPr>
          <p:cNvPr id="10" name="Picture Placeholder 2">
            <a:extLst>
              <a:ext uri="{FF2B5EF4-FFF2-40B4-BE49-F238E27FC236}">
                <a16:creationId xmlns:a16="http://schemas.microsoft.com/office/drawing/2014/main" id="{714FCBAA-562E-7C44-BB5B-DB6D86790C70}"/>
              </a:ext>
            </a:extLst>
          </p:cNvPr>
          <p:cNvSpPr txBox="1">
            <a:spLocks/>
          </p:cNvSpPr>
          <p:nvPr userDrawn="1"/>
        </p:nvSpPr>
        <p:spPr>
          <a:xfrm>
            <a:off x="8159496" y="4480560"/>
            <a:ext cx="4032504" cy="2377440"/>
          </a:xfrm>
          <a:prstGeom prst="rect">
            <a:avLst/>
          </a:prstGeom>
          <a:solidFill>
            <a:schemeClr val="bg1">
              <a:lumMod val="95000"/>
            </a:schemeClr>
          </a:solidFill>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sz="1400" b="0" i="0" kern="1200">
                <a:solidFill>
                  <a:schemeClr val="bg1">
                    <a:lumMod val="75000"/>
                  </a:schemeClr>
                </a:solidFill>
                <a:latin typeface="Red Hat Text Medium" panose="02010303040201060303" pitchFamily="2"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9pPr>
          </a:lstStyle>
          <a:p>
            <a:r>
              <a:rPr lang="en-US"/>
              <a:t>Insert Picture</a:t>
            </a:r>
            <a:endParaRPr lang="en-US" dirty="0"/>
          </a:p>
        </p:txBody>
      </p:sp>
      <p:sp>
        <p:nvSpPr>
          <p:cNvPr id="2" name="Picture Placeholder 11">
            <a:extLst>
              <a:ext uri="{FF2B5EF4-FFF2-40B4-BE49-F238E27FC236}">
                <a16:creationId xmlns:a16="http://schemas.microsoft.com/office/drawing/2014/main" id="{7FA95BD7-ECC8-3CF5-46CC-EAC4D493A8A3}"/>
              </a:ext>
            </a:extLst>
          </p:cNvPr>
          <p:cNvSpPr>
            <a:spLocks noGrp="1"/>
          </p:cNvSpPr>
          <p:nvPr>
            <p:ph type="pic" sz="quarter" idx="12"/>
          </p:nvPr>
        </p:nvSpPr>
        <p:spPr>
          <a:xfrm>
            <a:off x="4051857" y="0"/>
            <a:ext cx="4028391" cy="2377440"/>
          </a:xfrm>
        </p:spPr>
        <p:txBody>
          <a:bodyPr/>
          <a:lstStyle/>
          <a:p>
            <a:endParaRPr lang="en-US" dirty="0"/>
          </a:p>
        </p:txBody>
      </p:sp>
      <p:sp>
        <p:nvSpPr>
          <p:cNvPr id="3" name="Picture Placeholder 11">
            <a:extLst>
              <a:ext uri="{FF2B5EF4-FFF2-40B4-BE49-F238E27FC236}">
                <a16:creationId xmlns:a16="http://schemas.microsoft.com/office/drawing/2014/main" id="{0082CE22-636C-E06A-BA39-2197CF8208F5}"/>
              </a:ext>
            </a:extLst>
          </p:cNvPr>
          <p:cNvSpPr>
            <a:spLocks noGrp="1"/>
          </p:cNvSpPr>
          <p:nvPr>
            <p:ph type="pic" sz="quarter" idx="13"/>
          </p:nvPr>
        </p:nvSpPr>
        <p:spPr>
          <a:xfrm>
            <a:off x="4051857" y="2450590"/>
            <a:ext cx="4028391" cy="4407409"/>
          </a:xfrm>
        </p:spPr>
        <p:txBody>
          <a:bodyPr/>
          <a:lstStyle/>
          <a:p>
            <a:endParaRPr lang="en-US" dirty="0"/>
          </a:p>
        </p:txBody>
      </p:sp>
      <p:sp>
        <p:nvSpPr>
          <p:cNvPr id="4" name="Picture Placeholder 11">
            <a:extLst>
              <a:ext uri="{FF2B5EF4-FFF2-40B4-BE49-F238E27FC236}">
                <a16:creationId xmlns:a16="http://schemas.microsoft.com/office/drawing/2014/main" id="{3E8AF0C2-C040-C234-81A2-F6B4F5E94CFC}"/>
              </a:ext>
            </a:extLst>
          </p:cNvPr>
          <p:cNvSpPr>
            <a:spLocks noGrp="1"/>
          </p:cNvSpPr>
          <p:nvPr>
            <p:ph type="pic" sz="quarter" idx="14"/>
          </p:nvPr>
        </p:nvSpPr>
        <p:spPr>
          <a:xfrm>
            <a:off x="8163609" y="-1"/>
            <a:ext cx="4028391" cy="4407408"/>
          </a:xfrm>
        </p:spPr>
        <p:txBody>
          <a:bodyPr/>
          <a:lstStyle/>
          <a:p>
            <a:endParaRPr lang="en-US" dirty="0"/>
          </a:p>
        </p:txBody>
      </p:sp>
      <p:sp>
        <p:nvSpPr>
          <p:cNvPr id="12" name="Picture Placeholder 11">
            <a:extLst>
              <a:ext uri="{FF2B5EF4-FFF2-40B4-BE49-F238E27FC236}">
                <a16:creationId xmlns:a16="http://schemas.microsoft.com/office/drawing/2014/main" id="{997F8D38-51A9-0310-7EDA-82665351C6F7}"/>
              </a:ext>
            </a:extLst>
          </p:cNvPr>
          <p:cNvSpPr>
            <a:spLocks noGrp="1"/>
          </p:cNvSpPr>
          <p:nvPr>
            <p:ph type="pic" sz="quarter" idx="15"/>
          </p:nvPr>
        </p:nvSpPr>
        <p:spPr>
          <a:xfrm>
            <a:off x="8159496" y="4480558"/>
            <a:ext cx="4028391" cy="2377441"/>
          </a:xfrm>
        </p:spPr>
        <p:txBody>
          <a:bodyPr/>
          <a:lstStyle/>
          <a:p>
            <a:endParaRPr lang="en-US" dirty="0"/>
          </a:p>
        </p:txBody>
      </p:sp>
      <p:sp>
        <p:nvSpPr>
          <p:cNvPr id="13" name="Text Placeholder 2">
            <a:extLst>
              <a:ext uri="{FF2B5EF4-FFF2-40B4-BE49-F238E27FC236}">
                <a16:creationId xmlns:a16="http://schemas.microsoft.com/office/drawing/2014/main" id="{1AF3B9AA-1EB9-B895-13DD-6E53D199B92F}"/>
              </a:ext>
            </a:extLst>
          </p:cNvPr>
          <p:cNvSpPr>
            <a:spLocks noGrp="1"/>
          </p:cNvSpPr>
          <p:nvPr>
            <p:ph type="body" sz="quarter" idx="11" hasCustomPrompt="1"/>
          </p:nvPr>
        </p:nvSpPr>
        <p:spPr>
          <a:xfrm>
            <a:off x="494357" y="1597735"/>
            <a:ext cx="2637726" cy="1376693"/>
          </a:xfrm>
        </p:spPr>
        <p:txBody>
          <a:bodyPr>
            <a:noAutofit/>
          </a:bodyPr>
          <a:lstStyle>
            <a:lvl1pPr marL="0" indent="0">
              <a:buNone/>
              <a:defRPr sz="4000">
                <a:solidFill>
                  <a:schemeClr val="bg1"/>
                </a:solidFill>
              </a:defRPr>
            </a:lvl1pPr>
            <a:lvl2pPr>
              <a:defRPr sz="2800">
                <a:solidFill>
                  <a:schemeClr val="tx1"/>
                </a:solidFill>
              </a:defRPr>
            </a:lvl2pPr>
            <a:lvl3pPr>
              <a:defRPr sz="2800">
                <a:solidFill>
                  <a:schemeClr val="tx1"/>
                </a:solidFill>
              </a:defRPr>
            </a:lvl3pPr>
            <a:lvl4pPr>
              <a:defRPr sz="2800">
                <a:solidFill>
                  <a:schemeClr val="tx1"/>
                </a:solidFill>
              </a:defRPr>
            </a:lvl4pPr>
            <a:lvl5pPr>
              <a:defRPr sz="2800">
                <a:solidFill>
                  <a:schemeClr val="tx1"/>
                </a:solidFill>
              </a:defRPr>
            </a:lvl5pPr>
          </a:lstStyle>
          <a:p>
            <a:pPr algn="l"/>
            <a:r>
              <a:rPr lang="en-US" dirty="0"/>
              <a:t>Gallery page title</a:t>
            </a:r>
          </a:p>
        </p:txBody>
      </p:sp>
      <p:sp>
        <p:nvSpPr>
          <p:cNvPr id="14" name="Text Placeholder 11">
            <a:extLst>
              <a:ext uri="{FF2B5EF4-FFF2-40B4-BE49-F238E27FC236}">
                <a16:creationId xmlns:a16="http://schemas.microsoft.com/office/drawing/2014/main" id="{3926DF91-CB93-BE75-6714-50E45D53D2E9}"/>
              </a:ext>
            </a:extLst>
          </p:cNvPr>
          <p:cNvSpPr>
            <a:spLocks noGrp="1"/>
          </p:cNvSpPr>
          <p:nvPr>
            <p:ph type="body" sz="quarter" idx="17" hasCustomPrompt="1"/>
          </p:nvPr>
        </p:nvSpPr>
        <p:spPr>
          <a:xfrm>
            <a:off x="497984" y="3185056"/>
            <a:ext cx="2634099" cy="266700"/>
          </a:xfrm>
        </p:spPr>
        <p:txBody>
          <a:bodyPr>
            <a:noAutofit/>
          </a:bodyPr>
          <a:lstStyle>
            <a:lvl1pPr marL="0" indent="0">
              <a:buNone/>
              <a:defRPr sz="1800" b="0" i="1" spc="0">
                <a:solidFill>
                  <a:schemeClr val="bg1"/>
                </a:solidFill>
                <a:latin typeface="YaleNew" panose="02000602050000020003" pitchFamily="2" charset="77"/>
                <a:cs typeface="Calibri" panose="020F0502020204030204" pitchFamily="34" charset="0"/>
              </a:defRPr>
            </a:lvl1pPr>
            <a:lvl6pPr marL="2286000" indent="0">
              <a:buNone/>
              <a:defRPr>
                <a:solidFill>
                  <a:schemeClr val="bg1"/>
                </a:solidFill>
              </a:defRPr>
            </a:lvl6pPr>
            <a:lvl8pPr>
              <a:defRPr>
                <a:solidFill>
                  <a:schemeClr val="bg1"/>
                </a:solidFill>
              </a:defRPr>
            </a:lvl8pPr>
            <a:lvl9pPr>
              <a:defRPr>
                <a:solidFill>
                  <a:schemeClr val="bg1"/>
                </a:solidFill>
              </a:defRPr>
            </a:lvl9pPr>
          </a:lstStyle>
          <a:p>
            <a:pPr lvl="0"/>
            <a:r>
              <a:rPr lang="en-US" dirty="0"/>
              <a:t>Subtitle</a:t>
            </a:r>
          </a:p>
        </p:txBody>
      </p:sp>
    </p:spTree>
    <p:extLst>
      <p:ext uri="{BB962C8B-B14F-4D97-AF65-F5344CB8AC3E}">
        <p14:creationId xmlns:p14="http://schemas.microsoft.com/office/powerpoint/2010/main" val="46783139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7 picture masonry gallery white">
    <p:spTree>
      <p:nvGrpSpPr>
        <p:cNvPr id="1" name=""/>
        <p:cNvGrpSpPr/>
        <p:nvPr/>
      </p:nvGrpSpPr>
      <p:grpSpPr>
        <a:xfrm>
          <a:off x="0" y="0"/>
          <a:ext cx="0" cy="0"/>
          <a:chOff x="0" y="0"/>
          <a:chExt cx="0" cy="0"/>
        </a:xfrm>
      </p:grpSpPr>
      <p:sp>
        <p:nvSpPr>
          <p:cNvPr id="2" name="Picture Placeholder 11">
            <a:extLst>
              <a:ext uri="{FF2B5EF4-FFF2-40B4-BE49-F238E27FC236}">
                <a16:creationId xmlns:a16="http://schemas.microsoft.com/office/drawing/2014/main" id="{44407F55-9F8B-CFB8-1B4D-DFE77B68F375}"/>
              </a:ext>
            </a:extLst>
          </p:cNvPr>
          <p:cNvSpPr>
            <a:spLocks noGrp="1"/>
          </p:cNvSpPr>
          <p:nvPr>
            <p:ph type="pic" sz="quarter" idx="12"/>
          </p:nvPr>
        </p:nvSpPr>
        <p:spPr>
          <a:xfrm>
            <a:off x="4051857" y="0"/>
            <a:ext cx="2656557" cy="3429000"/>
          </a:xfrm>
        </p:spPr>
        <p:txBody>
          <a:bodyPr/>
          <a:lstStyle/>
          <a:p>
            <a:endParaRPr lang="en-US" dirty="0"/>
          </a:p>
        </p:txBody>
      </p:sp>
      <p:sp>
        <p:nvSpPr>
          <p:cNvPr id="3" name="Picture Placeholder 11">
            <a:extLst>
              <a:ext uri="{FF2B5EF4-FFF2-40B4-BE49-F238E27FC236}">
                <a16:creationId xmlns:a16="http://schemas.microsoft.com/office/drawing/2014/main" id="{B8061204-7764-E2D1-7AAA-B10D9B6ECA1C}"/>
              </a:ext>
            </a:extLst>
          </p:cNvPr>
          <p:cNvSpPr>
            <a:spLocks noGrp="1"/>
          </p:cNvSpPr>
          <p:nvPr>
            <p:ph type="pic" sz="quarter" idx="13"/>
          </p:nvPr>
        </p:nvSpPr>
        <p:spPr>
          <a:xfrm>
            <a:off x="4051857" y="3486148"/>
            <a:ext cx="2646971" cy="3378202"/>
          </a:xfrm>
        </p:spPr>
        <p:txBody>
          <a:bodyPr/>
          <a:lstStyle/>
          <a:p>
            <a:endParaRPr lang="en-US" dirty="0"/>
          </a:p>
        </p:txBody>
      </p:sp>
      <p:sp>
        <p:nvSpPr>
          <p:cNvPr id="4" name="Picture Placeholder 11">
            <a:extLst>
              <a:ext uri="{FF2B5EF4-FFF2-40B4-BE49-F238E27FC236}">
                <a16:creationId xmlns:a16="http://schemas.microsoft.com/office/drawing/2014/main" id="{70DBCDF1-021A-7BE3-B53A-887126B88D85}"/>
              </a:ext>
            </a:extLst>
          </p:cNvPr>
          <p:cNvSpPr>
            <a:spLocks noGrp="1"/>
          </p:cNvSpPr>
          <p:nvPr>
            <p:ph type="pic" sz="quarter" idx="14"/>
          </p:nvPr>
        </p:nvSpPr>
        <p:spPr>
          <a:xfrm>
            <a:off x="6826468" y="7748"/>
            <a:ext cx="2609407" cy="1652236"/>
          </a:xfrm>
        </p:spPr>
        <p:txBody>
          <a:bodyPr/>
          <a:lstStyle/>
          <a:p>
            <a:endParaRPr lang="en-US" dirty="0"/>
          </a:p>
        </p:txBody>
      </p:sp>
      <p:sp>
        <p:nvSpPr>
          <p:cNvPr id="14" name="Picture Placeholder 11">
            <a:extLst>
              <a:ext uri="{FF2B5EF4-FFF2-40B4-BE49-F238E27FC236}">
                <a16:creationId xmlns:a16="http://schemas.microsoft.com/office/drawing/2014/main" id="{EB3E7A70-BD34-1297-5064-EBE5BB50095A}"/>
              </a:ext>
            </a:extLst>
          </p:cNvPr>
          <p:cNvSpPr>
            <a:spLocks noGrp="1"/>
          </p:cNvSpPr>
          <p:nvPr>
            <p:ph type="pic" sz="quarter" idx="15"/>
          </p:nvPr>
        </p:nvSpPr>
        <p:spPr>
          <a:xfrm>
            <a:off x="6826468" y="1750823"/>
            <a:ext cx="2609407" cy="3370817"/>
          </a:xfrm>
        </p:spPr>
        <p:txBody>
          <a:bodyPr/>
          <a:lstStyle/>
          <a:p>
            <a:endParaRPr lang="en-US" dirty="0"/>
          </a:p>
        </p:txBody>
      </p:sp>
      <p:sp>
        <p:nvSpPr>
          <p:cNvPr id="15" name="Picture Placeholder 11">
            <a:extLst>
              <a:ext uri="{FF2B5EF4-FFF2-40B4-BE49-F238E27FC236}">
                <a16:creationId xmlns:a16="http://schemas.microsoft.com/office/drawing/2014/main" id="{6C618F24-A1FF-DEFE-48FC-DFADF3AB1D92}"/>
              </a:ext>
            </a:extLst>
          </p:cNvPr>
          <p:cNvSpPr>
            <a:spLocks noGrp="1"/>
          </p:cNvSpPr>
          <p:nvPr>
            <p:ph type="pic" sz="quarter" idx="16"/>
          </p:nvPr>
        </p:nvSpPr>
        <p:spPr>
          <a:xfrm>
            <a:off x="6826468" y="5212481"/>
            <a:ext cx="2609407" cy="1637772"/>
          </a:xfrm>
        </p:spPr>
        <p:txBody>
          <a:bodyPr/>
          <a:lstStyle/>
          <a:p>
            <a:endParaRPr lang="en-US" dirty="0"/>
          </a:p>
        </p:txBody>
      </p:sp>
      <p:sp>
        <p:nvSpPr>
          <p:cNvPr id="17" name="Picture Placeholder 11">
            <a:extLst>
              <a:ext uri="{FF2B5EF4-FFF2-40B4-BE49-F238E27FC236}">
                <a16:creationId xmlns:a16="http://schemas.microsoft.com/office/drawing/2014/main" id="{52794C9F-4857-8416-D697-D8A5BD1DC52D}"/>
              </a:ext>
            </a:extLst>
          </p:cNvPr>
          <p:cNvSpPr>
            <a:spLocks noGrp="1"/>
          </p:cNvSpPr>
          <p:nvPr>
            <p:ph type="pic" sz="quarter" idx="17"/>
          </p:nvPr>
        </p:nvSpPr>
        <p:spPr>
          <a:xfrm>
            <a:off x="9547706" y="-6350"/>
            <a:ext cx="2656557" cy="3429000"/>
          </a:xfrm>
        </p:spPr>
        <p:txBody>
          <a:bodyPr/>
          <a:lstStyle/>
          <a:p>
            <a:endParaRPr lang="en-US" dirty="0"/>
          </a:p>
        </p:txBody>
      </p:sp>
      <p:sp>
        <p:nvSpPr>
          <p:cNvPr id="18" name="Picture Placeholder 11">
            <a:extLst>
              <a:ext uri="{FF2B5EF4-FFF2-40B4-BE49-F238E27FC236}">
                <a16:creationId xmlns:a16="http://schemas.microsoft.com/office/drawing/2014/main" id="{B71335A9-56CA-C44E-C210-7A39320CAFC7}"/>
              </a:ext>
            </a:extLst>
          </p:cNvPr>
          <p:cNvSpPr>
            <a:spLocks noGrp="1"/>
          </p:cNvSpPr>
          <p:nvPr>
            <p:ph type="pic" sz="quarter" idx="18"/>
          </p:nvPr>
        </p:nvSpPr>
        <p:spPr>
          <a:xfrm>
            <a:off x="9547706" y="3479798"/>
            <a:ext cx="2646971" cy="3378202"/>
          </a:xfrm>
        </p:spPr>
        <p:txBody>
          <a:bodyPr/>
          <a:lstStyle/>
          <a:p>
            <a:endParaRPr lang="en-US" dirty="0"/>
          </a:p>
        </p:txBody>
      </p:sp>
      <p:sp>
        <p:nvSpPr>
          <p:cNvPr id="5" name="Text Placeholder 2">
            <a:extLst>
              <a:ext uri="{FF2B5EF4-FFF2-40B4-BE49-F238E27FC236}">
                <a16:creationId xmlns:a16="http://schemas.microsoft.com/office/drawing/2014/main" id="{EBF1712F-3EDE-9144-C8B3-D9515E447D93}"/>
              </a:ext>
            </a:extLst>
          </p:cNvPr>
          <p:cNvSpPr>
            <a:spLocks noGrp="1"/>
          </p:cNvSpPr>
          <p:nvPr>
            <p:ph type="body" sz="quarter" idx="11" hasCustomPrompt="1"/>
          </p:nvPr>
        </p:nvSpPr>
        <p:spPr>
          <a:xfrm>
            <a:off x="494357" y="1597735"/>
            <a:ext cx="2637726" cy="1376693"/>
          </a:xfrm>
        </p:spPr>
        <p:txBody>
          <a:bodyPr>
            <a:noAutofit/>
          </a:bodyPr>
          <a:lstStyle>
            <a:lvl1pPr marL="0" indent="0">
              <a:buNone/>
              <a:defRPr sz="4000">
                <a:solidFill>
                  <a:schemeClr val="tx1"/>
                </a:solidFill>
              </a:defRPr>
            </a:lvl1pPr>
            <a:lvl2pPr>
              <a:defRPr sz="2800">
                <a:solidFill>
                  <a:schemeClr val="tx1"/>
                </a:solidFill>
              </a:defRPr>
            </a:lvl2pPr>
            <a:lvl3pPr>
              <a:defRPr sz="2800">
                <a:solidFill>
                  <a:schemeClr val="tx1"/>
                </a:solidFill>
              </a:defRPr>
            </a:lvl3pPr>
            <a:lvl4pPr>
              <a:defRPr sz="2800">
                <a:solidFill>
                  <a:schemeClr val="tx1"/>
                </a:solidFill>
              </a:defRPr>
            </a:lvl4pPr>
            <a:lvl5pPr>
              <a:defRPr sz="2800">
                <a:solidFill>
                  <a:schemeClr val="tx1"/>
                </a:solidFill>
              </a:defRPr>
            </a:lvl5pPr>
          </a:lstStyle>
          <a:p>
            <a:pPr algn="l"/>
            <a:r>
              <a:rPr lang="en-US" dirty="0"/>
              <a:t>Gallery page title</a:t>
            </a:r>
          </a:p>
        </p:txBody>
      </p:sp>
      <p:sp>
        <p:nvSpPr>
          <p:cNvPr id="7" name="Text Placeholder 11">
            <a:extLst>
              <a:ext uri="{FF2B5EF4-FFF2-40B4-BE49-F238E27FC236}">
                <a16:creationId xmlns:a16="http://schemas.microsoft.com/office/drawing/2014/main" id="{69E771D9-2182-0886-CF5C-F9E6A91B8A7E}"/>
              </a:ext>
            </a:extLst>
          </p:cNvPr>
          <p:cNvSpPr>
            <a:spLocks noGrp="1"/>
          </p:cNvSpPr>
          <p:nvPr>
            <p:ph type="body" sz="quarter" idx="20" hasCustomPrompt="1"/>
          </p:nvPr>
        </p:nvSpPr>
        <p:spPr>
          <a:xfrm>
            <a:off x="497984" y="3185056"/>
            <a:ext cx="3044002" cy="266700"/>
          </a:xfrm>
        </p:spPr>
        <p:txBody>
          <a:bodyPr>
            <a:noAutofit/>
          </a:bodyPr>
          <a:lstStyle>
            <a:lvl1pPr marL="0" indent="0">
              <a:buNone/>
              <a:defRPr sz="1800" b="0" i="1" spc="0">
                <a:solidFill>
                  <a:schemeClr val="tx1"/>
                </a:solidFill>
                <a:latin typeface="YaleNew" panose="02000602050000020003" pitchFamily="2" charset="77"/>
                <a:cs typeface="Calibri" panose="020F0502020204030204" pitchFamily="34" charset="0"/>
              </a:defRPr>
            </a:lvl1pPr>
            <a:lvl6pPr marL="2286000" indent="0">
              <a:buNone/>
              <a:defRPr>
                <a:solidFill>
                  <a:schemeClr val="bg1"/>
                </a:solidFill>
              </a:defRPr>
            </a:lvl6pPr>
            <a:lvl8pPr>
              <a:defRPr>
                <a:solidFill>
                  <a:schemeClr val="bg1"/>
                </a:solidFill>
              </a:defRPr>
            </a:lvl8pPr>
            <a:lvl9pPr>
              <a:defRPr>
                <a:solidFill>
                  <a:schemeClr val="bg1"/>
                </a:solidFill>
              </a:defRPr>
            </a:lvl9pPr>
          </a:lstStyle>
          <a:p>
            <a:pPr lvl="0"/>
            <a:r>
              <a:rPr lang="en-US" dirty="0"/>
              <a:t>Subtitle</a:t>
            </a:r>
          </a:p>
        </p:txBody>
      </p:sp>
    </p:spTree>
    <p:extLst>
      <p:ext uri="{BB962C8B-B14F-4D97-AF65-F5344CB8AC3E}">
        <p14:creationId xmlns:p14="http://schemas.microsoft.com/office/powerpoint/2010/main" val="256387325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4 picture grid gallery white">
    <p:spTree>
      <p:nvGrpSpPr>
        <p:cNvPr id="1" name=""/>
        <p:cNvGrpSpPr/>
        <p:nvPr/>
      </p:nvGrpSpPr>
      <p:grpSpPr>
        <a:xfrm>
          <a:off x="0" y="0"/>
          <a:ext cx="0" cy="0"/>
          <a:chOff x="0" y="0"/>
          <a:chExt cx="0" cy="0"/>
        </a:xfrm>
      </p:grpSpPr>
      <p:sp>
        <p:nvSpPr>
          <p:cNvPr id="2" name="Picture Placeholder 11">
            <a:extLst>
              <a:ext uri="{FF2B5EF4-FFF2-40B4-BE49-F238E27FC236}">
                <a16:creationId xmlns:a16="http://schemas.microsoft.com/office/drawing/2014/main" id="{CD52250D-592A-6A0E-2EC4-348B240C1974}"/>
              </a:ext>
            </a:extLst>
          </p:cNvPr>
          <p:cNvSpPr>
            <a:spLocks noGrp="1"/>
          </p:cNvSpPr>
          <p:nvPr>
            <p:ph type="pic" sz="quarter" idx="12"/>
          </p:nvPr>
        </p:nvSpPr>
        <p:spPr>
          <a:xfrm>
            <a:off x="4051857" y="0"/>
            <a:ext cx="4027215" cy="3429000"/>
          </a:xfrm>
        </p:spPr>
        <p:txBody>
          <a:bodyPr/>
          <a:lstStyle/>
          <a:p>
            <a:endParaRPr lang="en-US" dirty="0"/>
          </a:p>
        </p:txBody>
      </p:sp>
      <p:sp>
        <p:nvSpPr>
          <p:cNvPr id="3" name="Picture Placeholder 11">
            <a:extLst>
              <a:ext uri="{FF2B5EF4-FFF2-40B4-BE49-F238E27FC236}">
                <a16:creationId xmlns:a16="http://schemas.microsoft.com/office/drawing/2014/main" id="{C98FAF4C-C5F8-CD7C-AD17-DBEE12CD81E1}"/>
              </a:ext>
            </a:extLst>
          </p:cNvPr>
          <p:cNvSpPr>
            <a:spLocks noGrp="1"/>
          </p:cNvSpPr>
          <p:nvPr>
            <p:ph type="pic" sz="quarter" idx="13"/>
          </p:nvPr>
        </p:nvSpPr>
        <p:spPr>
          <a:xfrm>
            <a:off x="4051857" y="3486148"/>
            <a:ext cx="4027215" cy="3378202"/>
          </a:xfrm>
        </p:spPr>
        <p:txBody>
          <a:bodyPr/>
          <a:lstStyle/>
          <a:p>
            <a:endParaRPr lang="en-US" dirty="0"/>
          </a:p>
        </p:txBody>
      </p:sp>
      <p:sp>
        <p:nvSpPr>
          <p:cNvPr id="4" name="Picture Placeholder 11">
            <a:extLst>
              <a:ext uri="{FF2B5EF4-FFF2-40B4-BE49-F238E27FC236}">
                <a16:creationId xmlns:a16="http://schemas.microsoft.com/office/drawing/2014/main" id="{1A4A5ECA-F9C5-C40F-CBDD-C2AAD668B0C8}"/>
              </a:ext>
            </a:extLst>
          </p:cNvPr>
          <p:cNvSpPr>
            <a:spLocks noGrp="1"/>
          </p:cNvSpPr>
          <p:nvPr>
            <p:ph type="pic" sz="quarter" idx="14"/>
          </p:nvPr>
        </p:nvSpPr>
        <p:spPr>
          <a:xfrm>
            <a:off x="8166657" y="659"/>
            <a:ext cx="4027215" cy="3429000"/>
          </a:xfrm>
        </p:spPr>
        <p:txBody>
          <a:bodyPr/>
          <a:lstStyle/>
          <a:p>
            <a:endParaRPr lang="en-US" dirty="0"/>
          </a:p>
        </p:txBody>
      </p:sp>
      <p:sp>
        <p:nvSpPr>
          <p:cNvPr id="12" name="Picture Placeholder 11">
            <a:extLst>
              <a:ext uri="{FF2B5EF4-FFF2-40B4-BE49-F238E27FC236}">
                <a16:creationId xmlns:a16="http://schemas.microsoft.com/office/drawing/2014/main" id="{CD35514F-BA11-3F45-D395-B82E2401388B}"/>
              </a:ext>
            </a:extLst>
          </p:cNvPr>
          <p:cNvSpPr>
            <a:spLocks noGrp="1"/>
          </p:cNvSpPr>
          <p:nvPr>
            <p:ph type="pic" sz="quarter" idx="15"/>
          </p:nvPr>
        </p:nvSpPr>
        <p:spPr>
          <a:xfrm>
            <a:off x="8166657" y="3486807"/>
            <a:ext cx="4027215" cy="3378202"/>
          </a:xfrm>
        </p:spPr>
        <p:txBody>
          <a:bodyPr/>
          <a:lstStyle/>
          <a:p>
            <a:endParaRPr lang="en-US" dirty="0"/>
          </a:p>
        </p:txBody>
      </p:sp>
      <p:sp>
        <p:nvSpPr>
          <p:cNvPr id="5" name="Text Placeholder 2">
            <a:extLst>
              <a:ext uri="{FF2B5EF4-FFF2-40B4-BE49-F238E27FC236}">
                <a16:creationId xmlns:a16="http://schemas.microsoft.com/office/drawing/2014/main" id="{D860381D-CFDD-5C2B-95C0-FDF866D49DFF}"/>
              </a:ext>
            </a:extLst>
          </p:cNvPr>
          <p:cNvSpPr>
            <a:spLocks noGrp="1"/>
          </p:cNvSpPr>
          <p:nvPr>
            <p:ph type="body" sz="quarter" idx="11" hasCustomPrompt="1"/>
          </p:nvPr>
        </p:nvSpPr>
        <p:spPr>
          <a:xfrm>
            <a:off x="494357" y="1597735"/>
            <a:ext cx="2637726" cy="1376693"/>
          </a:xfrm>
        </p:spPr>
        <p:txBody>
          <a:bodyPr>
            <a:noAutofit/>
          </a:bodyPr>
          <a:lstStyle>
            <a:lvl1pPr marL="0" indent="0">
              <a:buNone/>
              <a:defRPr sz="4000">
                <a:solidFill>
                  <a:schemeClr val="tx1"/>
                </a:solidFill>
              </a:defRPr>
            </a:lvl1pPr>
            <a:lvl2pPr>
              <a:defRPr sz="2800">
                <a:solidFill>
                  <a:schemeClr val="tx1"/>
                </a:solidFill>
              </a:defRPr>
            </a:lvl2pPr>
            <a:lvl3pPr>
              <a:defRPr sz="2800">
                <a:solidFill>
                  <a:schemeClr val="tx1"/>
                </a:solidFill>
              </a:defRPr>
            </a:lvl3pPr>
            <a:lvl4pPr>
              <a:defRPr sz="2800">
                <a:solidFill>
                  <a:schemeClr val="tx1"/>
                </a:solidFill>
              </a:defRPr>
            </a:lvl4pPr>
            <a:lvl5pPr>
              <a:defRPr sz="2800">
                <a:solidFill>
                  <a:schemeClr val="tx1"/>
                </a:solidFill>
              </a:defRPr>
            </a:lvl5pPr>
          </a:lstStyle>
          <a:p>
            <a:pPr algn="l"/>
            <a:r>
              <a:rPr lang="en-US" dirty="0"/>
              <a:t>Gallery page title</a:t>
            </a:r>
          </a:p>
        </p:txBody>
      </p:sp>
      <p:sp>
        <p:nvSpPr>
          <p:cNvPr id="7" name="Text Placeholder 11">
            <a:extLst>
              <a:ext uri="{FF2B5EF4-FFF2-40B4-BE49-F238E27FC236}">
                <a16:creationId xmlns:a16="http://schemas.microsoft.com/office/drawing/2014/main" id="{D48BE400-0752-DB82-2E62-48BFF7662F90}"/>
              </a:ext>
            </a:extLst>
          </p:cNvPr>
          <p:cNvSpPr>
            <a:spLocks noGrp="1"/>
          </p:cNvSpPr>
          <p:nvPr>
            <p:ph type="body" sz="quarter" idx="17" hasCustomPrompt="1"/>
          </p:nvPr>
        </p:nvSpPr>
        <p:spPr>
          <a:xfrm>
            <a:off x="497984" y="3185056"/>
            <a:ext cx="2634099" cy="266700"/>
          </a:xfrm>
        </p:spPr>
        <p:txBody>
          <a:bodyPr>
            <a:noAutofit/>
          </a:bodyPr>
          <a:lstStyle>
            <a:lvl1pPr marL="0" indent="0">
              <a:buNone/>
              <a:defRPr sz="1800" b="0" i="1" spc="0">
                <a:solidFill>
                  <a:schemeClr val="tx1"/>
                </a:solidFill>
                <a:latin typeface="YaleNew" panose="02000602050000020003" pitchFamily="2" charset="77"/>
                <a:cs typeface="Calibri" panose="020F0502020204030204" pitchFamily="34" charset="0"/>
              </a:defRPr>
            </a:lvl1pPr>
            <a:lvl6pPr marL="2286000" indent="0">
              <a:buNone/>
              <a:defRPr>
                <a:solidFill>
                  <a:schemeClr val="bg1"/>
                </a:solidFill>
              </a:defRPr>
            </a:lvl6pPr>
            <a:lvl8pPr>
              <a:defRPr>
                <a:solidFill>
                  <a:schemeClr val="bg1"/>
                </a:solidFill>
              </a:defRPr>
            </a:lvl8pPr>
            <a:lvl9pPr>
              <a:defRPr>
                <a:solidFill>
                  <a:schemeClr val="bg1"/>
                </a:solidFill>
              </a:defRPr>
            </a:lvl9pPr>
          </a:lstStyle>
          <a:p>
            <a:pPr lvl="0"/>
            <a:r>
              <a:rPr lang="en-US" dirty="0"/>
              <a:t>Subtitle</a:t>
            </a:r>
          </a:p>
        </p:txBody>
      </p:sp>
      <p:sp>
        <p:nvSpPr>
          <p:cNvPr id="11" name="Text Placeholder 10">
            <a:extLst>
              <a:ext uri="{FF2B5EF4-FFF2-40B4-BE49-F238E27FC236}">
                <a16:creationId xmlns:a16="http://schemas.microsoft.com/office/drawing/2014/main" id="{4A98113E-11D6-5C45-FA05-F78F2430D968}"/>
              </a:ext>
            </a:extLst>
          </p:cNvPr>
          <p:cNvSpPr>
            <a:spLocks noGrp="1"/>
          </p:cNvSpPr>
          <p:nvPr>
            <p:ph type="body" sz="quarter" idx="18" hasCustomPrompt="1"/>
          </p:nvPr>
        </p:nvSpPr>
        <p:spPr>
          <a:xfrm>
            <a:off x="522288" y="5805488"/>
            <a:ext cx="3135312" cy="657225"/>
          </a:xfrm>
        </p:spPr>
        <p:txBody>
          <a:bodyPr>
            <a:noAutofit/>
          </a:bodyPr>
          <a:lstStyle>
            <a:lvl1pPr marL="0" indent="0">
              <a:buNone/>
              <a:defRPr sz="1200">
                <a:latin typeface="+mn-lt"/>
              </a:defRPr>
            </a:lvl1pPr>
          </a:lstStyle>
          <a:p>
            <a:r>
              <a:rPr lang="en-US" dirty="0"/>
              <a:t>Caption here. Cras </a:t>
            </a:r>
            <a:r>
              <a:rPr lang="en-US" dirty="0" err="1"/>
              <a:t>ut</a:t>
            </a:r>
            <a:r>
              <a:rPr lang="en-US" dirty="0"/>
              <a:t> </a:t>
            </a:r>
            <a:r>
              <a:rPr lang="en-US" dirty="0" err="1"/>
              <a:t>massa</a:t>
            </a:r>
            <a:r>
              <a:rPr lang="en-US" dirty="0"/>
              <a:t> non </a:t>
            </a:r>
            <a:r>
              <a:rPr lang="en-US" dirty="0" err="1"/>
              <a:t>metus</a:t>
            </a:r>
            <a:r>
              <a:rPr lang="en-US" dirty="0"/>
              <a:t> </a:t>
            </a:r>
            <a:r>
              <a:rPr lang="en-US" dirty="0" err="1"/>
              <a:t>sollicitudin</a:t>
            </a:r>
            <a:r>
              <a:rPr lang="en-US" dirty="0"/>
              <a:t> </a:t>
            </a:r>
            <a:r>
              <a:rPr lang="en-US" dirty="0" err="1"/>
              <a:t>viverra</a:t>
            </a:r>
            <a:r>
              <a:rPr lang="en-US" dirty="0"/>
              <a:t> </a:t>
            </a:r>
            <a:r>
              <a:rPr lang="en-US" dirty="0" err="1"/>
              <a:t>nec</a:t>
            </a:r>
            <a:r>
              <a:rPr lang="en-US" dirty="0"/>
              <a:t> a </a:t>
            </a:r>
            <a:r>
              <a:rPr lang="en-US" dirty="0" err="1"/>
              <a:t>velit</a:t>
            </a:r>
            <a:r>
              <a:rPr lang="en-US" dirty="0"/>
              <a:t>. Ut vitae </a:t>
            </a:r>
            <a:r>
              <a:rPr lang="en-US" dirty="0" err="1"/>
              <a:t>faucibus</a:t>
            </a:r>
            <a:r>
              <a:rPr lang="en-US" dirty="0"/>
              <a:t> sem. Donec </a:t>
            </a:r>
            <a:r>
              <a:rPr lang="en-US" dirty="0" err="1"/>
              <a:t>mattis</a:t>
            </a:r>
            <a:r>
              <a:rPr lang="en-US" dirty="0"/>
              <a:t> </a:t>
            </a:r>
            <a:r>
              <a:rPr lang="en-US" dirty="0" err="1"/>
              <a:t>eu</a:t>
            </a:r>
            <a:r>
              <a:rPr lang="en-US" dirty="0"/>
              <a:t> dui id </a:t>
            </a:r>
            <a:r>
              <a:rPr lang="en-US" dirty="0" err="1"/>
              <a:t>blandit</a:t>
            </a:r>
            <a:r>
              <a:rPr lang="en-US" dirty="0"/>
              <a:t>. Nunc id </a:t>
            </a:r>
            <a:r>
              <a:rPr lang="en-US" dirty="0" err="1"/>
              <a:t>eleifend</a:t>
            </a:r>
            <a:r>
              <a:rPr lang="en-US" dirty="0"/>
              <a:t> </a:t>
            </a:r>
            <a:r>
              <a:rPr lang="en-US" dirty="0" err="1"/>
              <a:t>mauris</a:t>
            </a:r>
            <a:r>
              <a:rPr lang="en-US" dirty="0"/>
              <a:t>, vel </a:t>
            </a:r>
            <a:r>
              <a:rPr lang="en-US" dirty="0" err="1"/>
              <a:t>efficitur</a:t>
            </a:r>
            <a:r>
              <a:rPr lang="en-US" dirty="0"/>
              <a:t> </a:t>
            </a:r>
            <a:r>
              <a:rPr lang="en-US" dirty="0" err="1"/>
              <a:t>metus</a:t>
            </a:r>
            <a:r>
              <a:rPr lang="en-US" dirty="0"/>
              <a:t>. </a:t>
            </a:r>
          </a:p>
        </p:txBody>
      </p:sp>
    </p:spTree>
    <p:extLst>
      <p:ext uri="{BB962C8B-B14F-4D97-AF65-F5344CB8AC3E}">
        <p14:creationId xmlns:p14="http://schemas.microsoft.com/office/powerpoint/2010/main" val="285628930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4 picture grid gallery blu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97A8331-D128-874B-B3ED-BD87C5E97539}"/>
              </a:ext>
            </a:extLst>
          </p:cNvPr>
          <p:cNvSpPr/>
          <p:nvPr userDrawn="1"/>
        </p:nvSpPr>
        <p:spPr>
          <a:xfrm>
            <a:off x="-123372" y="0"/>
            <a:ext cx="12438743" cy="6858000"/>
          </a:xfrm>
          <a:prstGeom prst="rect">
            <a:avLst/>
          </a:prstGeom>
          <a:solidFill>
            <a:srgbClr val="00356B"/>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ext Placeholder 2">
            <a:extLst>
              <a:ext uri="{FF2B5EF4-FFF2-40B4-BE49-F238E27FC236}">
                <a16:creationId xmlns:a16="http://schemas.microsoft.com/office/drawing/2014/main" id="{0F0F530B-4EF3-F06D-7C39-8B4C027B7CCC}"/>
              </a:ext>
            </a:extLst>
          </p:cNvPr>
          <p:cNvSpPr>
            <a:spLocks noGrp="1"/>
          </p:cNvSpPr>
          <p:nvPr>
            <p:ph type="body" sz="quarter" idx="11" hasCustomPrompt="1"/>
          </p:nvPr>
        </p:nvSpPr>
        <p:spPr>
          <a:xfrm>
            <a:off x="494357" y="1597735"/>
            <a:ext cx="2637726" cy="1376693"/>
          </a:xfrm>
        </p:spPr>
        <p:txBody>
          <a:bodyPr>
            <a:noAutofit/>
          </a:bodyPr>
          <a:lstStyle>
            <a:lvl1pPr marL="0" indent="0">
              <a:buNone/>
              <a:defRPr sz="4000">
                <a:solidFill>
                  <a:schemeClr val="bg1"/>
                </a:solidFill>
              </a:defRPr>
            </a:lvl1pPr>
            <a:lvl2pPr>
              <a:defRPr sz="2800">
                <a:solidFill>
                  <a:schemeClr val="tx1"/>
                </a:solidFill>
              </a:defRPr>
            </a:lvl2pPr>
            <a:lvl3pPr>
              <a:defRPr sz="2800">
                <a:solidFill>
                  <a:schemeClr val="tx1"/>
                </a:solidFill>
              </a:defRPr>
            </a:lvl3pPr>
            <a:lvl4pPr>
              <a:defRPr sz="2800">
                <a:solidFill>
                  <a:schemeClr val="tx1"/>
                </a:solidFill>
              </a:defRPr>
            </a:lvl4pPr>
            <a:lvl5pPr>
              <a:defRPr sz="2800">
                <a:solidFill>
                  <a:schemeClr val="tx1"/>
                </a:solidFill>
              </a:defRPr>
            </a:lvl5pPr>
          </a:lstStyle>
          <a:p>
            <a:pPr algn="l"/>
            <a:r>
              <a:rPr lang="en-US" dirty="0"/>
              <a:t>Gallery page title</a:t>
            </a:r>
          </a:p>
        </p:txBody>
      </p:sp>
      <p:sp>
        <p:nvSpPr>
          <p:cNvPr id="4" name="Text Placeholder 11">
            <a:extLst>
              <a:ext uri="{FF2B5EF4-FFF2-40B4-BE49-F238E27FC236}">
                <a16:creationId xmlns:a16="http://schemas.microsoft.com/office/drawing/2014/main" id="{220A1CBE-9A9E-ECA7-49BE-FE318748B1AA}"/>
              </a:ext>
            </a:extLst>
          </p:cNvPr>
          <p:cNvSpPr>
            <a:spLocks noGrp="1"/>
          </p:cNvSpPr>
          <p:nvPr>
            <p:ph type="body" sz="quarter" idx="15" hasCustomPrompt="1"/>
          </p:nvPr>
        </p:nvSpPr>
        <p:spPr>
          <a:xfrm>
            <a:off x="497984" y="3185056"/>
            <a:ext cx="2634099" cy="266700"/>
          </a:xfrm>
        </p:spPr>
        <p:txBody>
          <a:bodyPr>
            <a:noAutofit/>
          </a:bodyPr>
          <a:lstStyle>
            <a:lvl1pPr marL="0" indent="0">
              <a:buNone/>
              <a:defRPr sz="1800" b="0" i="1" spc="0">
                <a:solidFill>
                  <a:schemeClr val="bg1"/>
                </a:solidFill>
                <a:latin typeface="YaleNew" panose="02000602050000020003" pitchFamily="2" charset="77"/>
                <a:cs typeface="Calibri" panose="020F0502020204030204" pitchFamily="34" charset="0"/>
              </a:defRPr>
            </a:lvl1pPr>
            <a:lvl6pPr marL="2286000" indent="0">
              <a:buNone/>
              <a:defRPr>
                <a:solidFill>
                  <a:schemeClr val="bg1"/>
                </a:solidFill>
              </a:defRPr>
            </a:lvl6pPr>
            <a:lvl8pPr>
              <a:defRPr>
                <a:solidFill>
                  <a:schemeClr val="bg1"/>
                </a:solidFill>
              </a:defRPr>
            </a:lvl8pPr>
            <a:lvl9pPr>
              <a:defRPr>
                <a:solidFill>
                  <a:schemeClr val="bg1"/>
                </a:solidFill>
              </a:defRPr>
            </a:lvl9pPr>
          </a:lstStyle>
          <a:p>
            <a:pPr lvl="0"/>
            <a:r>
              <a:rPr lang="en-US" dirty="0"/>
              <a:t>Subtitle</a:t>
            </a:r>
          </a:p>
        </p:txBody>
      </p:sp>
      <p:sp>
        <p:nvSpPr>
          <p:cNvPr id="10" name="Text Placeholder 10">
            <a:extLst>
              <a:ext uri="{FF2B5EF4-FFF2-40B4-BE49-F238E27FC236}">
                <a16:creationId xmlns:a16="http://schemas.microsoft.com/office/drawing/2014/main" id="{9431044A-4E40-179C-2D74-8024D764A5F6}"/>
              </a:ext>
            </a:extLst>
          </p:cNvPr>
          <p:cNvSpPr>
            <a:spLocks noGrp="1"/>
          </p:cNvSpPr>
          <p:nvPr>
            <p:ph type="body" sz="quarter" idx="18" hasCustomPrompt="1"/>
          </p:nvPr>
        </p:nvSpPr>
        <p:spPr>
          <a:xfrm>
            <a:off x="522288" y="5805488"/>
            <a:ext cx="3135312" cy="657225"/>
          </a:xfrm>
        </p:spPr>
        <p:txBody>
          <a:bodyPr>
            <a:noAutofit/>
          </a:bodyPr>
          <a:lstStyle>
            <a:lvl1pPr marL="0" indent="0">
              <a:buNone/>
              <a:defRPr sz="1200">
                <a:solidFill>
                  <a:schemeClr val="bg1"/>
                </a:solidFill>
                <a:latin typeface="+mn-lt"/>
              </a:defRPr>
            </a:lvl1pPr>
          </a:lstStyle>
          <a:p>
            <a:r>
              <a:rPr lang="en-US" dirty="0"/>
              <a:t>Caption here. Cras </a:t>
            </a:r>
            <a:r>
              <a:rPr lang="en-US" dirty="0" err="1"/>
              <a:t>ut</a:t>
            </a:r>
            <a:r>
              <a:rPr lang="en-US" dirty="0"/>
              <a:t> </a:t>
            </a:r>
            <a:r>
              <a:rPr lang="en-US" dirty="0" err="1"/>
              <a:t>massa</a:t>
            </a:r>
            <a:r>
              <a:rPr lang="en-US" dirty="0"/>
              <a:t> non </a:t>
            </a:r>
            <a:r>
              <a:rPr lang="en-US" dirty="0" err="1"/>
              <a:t>metus</a:t>
            </a:r>
            <a:r>
              <a:rPr lang="en-US" dirty="0"/>
              <a:t> </a:t>
            </a:r>
            <a:r>
              <a:rPr lang="en-US" dirty="0" err="1"/>
              <a:t>sollicitudin</a:t>
            </a:r>
            <a:r>
              <a:rPr lang="en-US" dirty="0"/>
              <a:t> </a:t>
            </a:r>
            <a:r>
              <a:rPr lang="en-US" dirty="0" err="1"/>
              <a:t>viverra</a:t>
            </a:r>
            <a:r>
              <a:rPr lang="en-US" dirty="0"/>
              <a:t> </a:t>
            </a:r>
            <a:r>
              <a:rPr lang="en-US" dirty="0" err="1"/>
              <a:t>nec</a:t>
            </a:r>
            <a:r>
              <a:rPr lang="en-US" dirty="0"/>
              <a:t> a </a:t>
            </a:r>
            <a:r>
              <a:rPr lang="en-US" dirty="0" err="1"/>
              <a:t>velit</a:t>
            </a:r>
            <a:r>
              <a:rPr lang="en-US" dirty="0"/>
              <a:t>. Ut vitae </a:t>
            </a:r>
            <a:r>
              <a:rPr lang="en-US" dirty="0" err="1"/>
              <a:t>faucibus</a:t>
            </a:r>
            <a:r>
              <a:rPr lang="en-US" dirty="0"/>
              <a:t> sem. Donec </a:t>
            </a:r>
            <a:r>
              <a:rPr lang="en-US" dirty="0" err="1"/>
              <a:t>mattis</a:t>
            </a:r>
            <a:r>
              <a:rPr lang="en-US" dirty="0"/>
              <a:t> </a:t>
            </a:r>
            <a:r>
              <a:rPr lang="en-US" dirty="0" err="1"/>
              <a:t>eu</a:t>
            </a:r>
            <a:r>
              <a:rPr lang="en-US" dirty="0"/>
              <a:t> dui id </a:t>
            </a:r>
            <a:r>
              <a:rPr lang="en-US" dirty="0" err="1"/>
              <a:t>blandit</a:t>
            </a:r>
            <a:r>
              <a:rPr lang="en-US" dirty="0"/>
              <a:t>. Nunc id </a:t>
            </a:r>
            <a:r>
              <a:rPr lang="en-US" dirty="0" err="1"/>
              <a:t>eleifend</a:t>
            </a:r>
            <a:r>
              <a:rPr lang="en-US" dirty="0"/>
              <a:t> </a:t>
            </a:r>
            <a:r>
              <a:rPr lang="en-US" dirty="0" err="1"/>
              <a:t>mauris</a:t>
            </a:r>
            <a:r>
              <a:rPr lang="en-US" dirty="0"/>
              <a:t>, vel </a:t>
            </a:r>
            <a:r>
              <a:rPr lang="en-US" dirty="0" err="1"/>
              <a:t>efficitur</a:t>
            </a:r>
            <a:r>
              <a:rPr lang="en-US" dirty="0"/>
              <a:t> </a:t>
            </a:r>
            <a:r>
              <a:rPr lang="en-US" dirty="0" err="1"/>
              <a:t>metus</a:t>
            </a:r>
            <a:r>
              <a:rPr lang="en-US" dirty="0"/>
              <a:t>. </a:t>
            </a:r>
          </a:p>
        </p:txBody>
      </p:sp>
      <p:sp>
        <p:nvSpPr>
          <p:cNvPr id="13" name="Picture Placeholder 11">
            <a:extLst>
              <a:ext uri="{FF2B5EF4-FFF2-40B4-BE49-F238E27FC236}">
                <a16:creationId xmlns:a16="http://schemas.microsoft.com/office/drawing/2014/main" id="{7EF666DE-CFCE-6517-DB0D-87B619E3A98E}"/>
              </a:ext>
            </a:extLst>
          </p:cNvPr>
          <p:cNvSpPr>
            <a:spLocks noGrp="1"/>
          </p:cNvSpPr>
          <p:nvPr>
            <p:ph type="pic" sz="quarter" idx="12"/>
          </p:nvPr>
        </p:nvSpPr>
        <p:spPr>
          <a:xfrm>
            <a:off x="4051857" y="0"/>
            <a:ext cx="4027215" cy="3429000"/>
          </a:xfrm>
        </p:spPr>
        <p:txBody>
          <a:bodyPr/>
          <a:lstStyle/>
          <a:p>
            <a:endParaRPr lang="en-US" dirty="0"/>
          </a:p>
        </p:txBody>
      </p:sp>
      <p:sp>
        <p:nvSpPr>
          <p:cNvPr id="14" name="Picture Placeholder 11">
            <a:extLst>
              <a:ext uri="{FF2B5EF4-FFF2-40B4-BE49-F238E27FC236}">
                <a16:creationId xmlns:a16="http://schemas.microsoft.com/office/drawing/2014/main" id="{16E47F64-FDB8-75A5-571A-DB61DF42A926}"/>
              </a:ext>
            </a:extLst>
          </p:cNvPr>
          <p:cNvSpPr>
            <a:spLocks noGrp="1"/>
          </p:cNvSpPr>
          <p:nvPr>
            <p:ph type="pic" sz="quarter" idx="13"/>
          </p:nvPr>
        </p:nvSpPr>
        <p:spPr>
          <a:xfrm>
            <a:off x="4051857" y="3486148"/>
            <a:ext cx="4027215" cy="3378202"/>
          </a:xfrm>
        </p:spPr>
        <p:txBody>
          <a:bodyPr/>
          <a:lstStyle/>
          <a:p>
            <a:endParaRPr lang="en-US" dirty="0"/>
          </a:p>
        </p:txBody>
      </p:sp>
      <p:sp>
        <p:nvSpPr>
          <p:cNvPr id="15" name="Picture Placeholder 11">
            <a:extLst>
              <a:ext uri="{FF2B5EF4-FFF2-40B4-BE49-F238E27FC236}">
                <a16:creationId xmlns:a16="http://schemas.microsoft.com/office/drawing/2014/main" id="{96083478-C30F-4A21-5465-504D79F8D1B7}"/>
              </a:ext>
            </a:extLst>
          </p:cNvPr>
          <p:cNvSpPr>
            <a:spLocks noGrp="1"/>
          </p:cNvSpPr>
          <p:nvPr>
            <p:ph type="pic" sz="quarter" idx="14"/>
          </p:nvPr>
        </p:nvSpPr>
        <p:spPr>
          <a:xfrm>
            <a:off x="8166657" y="659"/>
            <a:ext cx="4027215" cy="3429000"/>
          </a:xfrm>
        </p:spPr>
        <p:txBody>
          <a:bodyPr/>
          <a:lstStyle/>
          <a:p>
            <a:endParaRPr lang="en-US" dirty="0"/>
          </a:p>
        </p:txBody>
      </p:sp>
      <p:sp>
        <p:nvSpPr>
          <p:cNvPr id="16" name="Picture Placeholder 11">
            <a:extLst>
              <a:ext uri="{FF2B5EF4-FFF2-40B4-BE49-F238E27FC236}">
                <a16:creationId xmlns:a16="http://schemas.microsoft.com/office/drawing/2014/main" id="{4F0E9131-8E74-EEF0-F364-C7C5994FC9E0}"/>
              </a:ext>
            </a:extLst>
          </p:cNvPr>
          <p:cNvSpPr>
            <a:spLocks noGrp="1"/>
          </p:cNvSpPr>
          <p:nvPr>
            <p:ph type="pic" sz="quarter" idx="19"/>
          </p:nvPr>
        </p:nvSpPr>
        <p:spPr>
          <a:xfrm>
            <a:off x="8166657" y="3486807"/>
            <a:ext cx="4027215" cy="3378202"/>
          </a:xfrm>
        </p:spPr>
        <p:txBody>
          <a:bodyPr/>
          <a:lstStyle/>
          <a:p>
            <a:endParaRPr lang="en-US" dirty="0"/>
          </a:p>
        </p:txBody>
      </p:sp>
    </p:spTree>
    <p:extLst>
      <p:ext uri="{BB962C8B-B14F-4D97-AF65-F5344CB8AC3E}">
        <p14:creationId xmlns:p14="http://schemas.microsoft.com/office/powerpoint/2010/main" val="190774586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nd image with subtitle white">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10111290-CC74-3548-11A3-BC4FE157A7BB}"/>
              </a:ext>
            </a:extLst>
          </p:cNvPr>
          <p:cNvSpPr>
            <a:spLocks noGrp="1"/>
          </p:cNvSpPr>
          <p:nvPr>
            <p:ph type="body" sz="quarter" idx="11" hasCustomPrompt="1"/>
          </p:nvPr>
        </p:nvSpPr>
        <p:spPr>
          <a:xfrm>
            <a:off x="494357" y="1597735"/>
            <a:ext cx="2637726" cy="1376693"/>
          </a:xfrm>
        </p:spPr>
        <p:txBody>
          <a:bodyPr>
            <a:noAutofit/>
          </a:bodyPr>
          <a:lstStyle>
            <a:lvl1pPr marL="0" indent="0">
              <a:buNone/>
              <a:defRPr sz="4000">
                <a:solidFill>
                  <a:schemeClr val="tx1"/>
                </a:solidFill>
              </a:defRPr>
            </a:lvl1pPr>
            <a:lvl2pPr>
              <a:defRPr sz="2800">
                <a:solidFill>
                  <a:schemeClr val="tx1"/>
                </a:solidFill>
              </a:defRPr>
            </a:lvl2pPr>
            <a:lvl3pPr>
              <a:defRPr sz="2800">
                <a:solidFill>
                  <a:schemeClr val="tx1"/>
                </a:solidFill>
              </a:defRPr>
            </a:lvl3pPr>
            <a:lvl4pPr>
              <a:defRPr sz="2800">
                <a:solidFill>
                  <a:schemeClr val="tx1"/>
                </a:solidFill>
              </a:defRPr>
            </a:lvl4pPr>
            <a:lvl5pPr>
              <a:defRPr sz="2800">
                <a:solidFill>
                  <a:schemeClr val="tx1"/>
                </a:solidFill>
              </a:defRPr>
            </a:lvl5pPr>
          </a:lstStyle>
          <a:p>
            <a:pPr algn="l"/>
            <a:r>
              <a:rPr lang="en-US" dirty="0"/>
              <a:t>Gallery page title</a:t>
            </a:r>
          </a:p>
        </p:txBody>
      </p:sp>
      <p:sp>
        <p:nvSpPr>
          <p:cNvPr id="4" name="Text Placeholder 11">
            <a:extLst>
              <a:ext uri="{FF2B5EF4-FFF2-40B4-BE49-F238E27FC236}">
                <a16:creationId xmlns:a16="http://schemas.microsoft.com/office/drawing/2014/main" id="{65AF8CE4-00E5-F4D3-F0FB-8BBC9E95D9D6}"/>
              </a:ext>
            </a:extLst>
          </p:cNvPr>
          <p:cNvSpPr>
            <a:spLocks noGrp="1"/>
          </p:cNvSpPr>
          <p:nvPr>
            <p:ph type="body" sz="quarter" idx="15" hasCustomPrompt="1"/>
          </p:nvPr>
        </p:nvSpPr>
        <p:spPr>
          <a:xfrm>
            <a:off x="497984" y="3185056"/>
            <a:ext cx="2634099" cy="266700"/>
          </a:xfrm>
        </p:spPr>
        <p:txBody>
          <a:bodyPr>
            <a:noAutofit/>
          </a:bodyPr>
          <a:lstStyle>
            <a:lvl1pPr marL="0" indent="0">
              <a:buNone/>
              <a:defRPr sz="1800" b="0" i="1" spc="0">
                <a:solidFill>
                  <a:schemeClr val="tx1"/>
                </a:solidFill>
                <a:latin typeface="YaleNew" panose="02000602050000020003" pitchFamily="2" charset="77"/>
                <a:cs typeface="Calibri" panose="020F0502020204030204" pitchFamily="34" charset="0"/>
              </a:defRPr>
            </a:lvl1pPr>
            <a:lvl6pPr marL="2286000" indent="0">
              <a:buNone/>
              <a:defRPr>
                <a:solidFill>
                  <a:schemeClr val="bg1"/>
                </a:solidFill>
              </a:defRPr>
            </a:lvl6pPr>
            <a:lvl8pPr>
              <a:defRPr>
                <a:solidFill>
                  <a:schemeClr val="bg1"/>
                </a:solidFill>
              </a:defRPr>
            </a:lvl8pPr>
            <a:lvl9pPr>
              <a:defRPr>
                <a:solidFill>
                  <a:schemeClr val="bg1"/>
                </a:solidFill>
              </a:defRPr>
            </a:lvl9pPr>
          </a:lstStyle>
          <a:p>
            <a:pPr lvl="0"/>
            <a:r>
              <a:rPr lang="en-US" dirty="0"/>
              <a:t>Subtitle</a:t>
            </a:r>
          </a:p>
        </p:txBody>
      </p:sp>
      <p:sp>
        <p:nvSpPr>
          <p:cNvPr id="8" name="Picture Placeholder 11">
            <a:extLst>
              <a:ext uri="{FF2B5EF4-FFF2-40B4-BE49-F238E27FC236}">
                <a16:creationId xmlns:a16="http://schemas.microsoft.com/office/drawing/2014/main" id="{2B614F79-8C3E-9B7F-136C-46CBA04CA3B2}"/>
              </a:ext>
            </a:extLst>
          </p:cNvPr>
          <p:cNvSpPr>
            <a:spLocks noGrp="1"/>
          </p:cNvSpPr>
          <p:nvPr>
            <p:ph type="pic" sz="quarter" idx="12"/>
          </p:nvPr>
        </p:nvSpPr>
        <p:spPr>
          <a:xfrm>
            <a:off x="4043680" y="10510"/>
            <a:ext cx="8148320" cy="6858000"/>
          </a:xfrm>
        </p:spPr>
        <p:txBody>
          <a:bodyPr/>
          <a:lstStyle/>
          <a:p>
            <a:endParaRPr lang="en-US" dirty="0"/>
          </a:p>
        </p:txBody>
      </p:sp>
      <p:sp>
        <p:nvSpPr>
          <p:cNvPr id="9" name="Text Placeholder 13">
            <a:extLst>
              <a:ext uri="{FF2B5EF4-FFF2-40B4-BE49-F238E27FC236}">
                <a16:creationId xmlns:a16="http://schemas.microsoft.com/office/drawing/2014/main" id="{CB95CA1E-138F-AC2C-954E-572D8B3ED236}"/>
              </a:ext>
            </a:extLst>
          </p:cNvPr>
          <p:cNvSpPr>
            <a:spLocks noGrp="1"/>
          </p:cNvSpPr>
          <p:nvPr>
            <p:ph type="body" sz="quarter" idx="16" hasCustomPrompt="1"/>
          </p:nvPr>
        </p:nvSpPr>
        <p:spPr>
          <a:xfrm>
            <a:off x="533469" y="6003579"/>
            <a:ext cx="3035300" cy="450850"/>
          </a:xfrm>
        </p:spPr>
        <p:txBody>
          <a:bodyPr>
            <a:normAutofit/>
          </a:bodyPr>
          <a:lstStyle>
            <a:lvl1pPr marL="0" indent="0">
              <a:buNone/>
              <a:defRPr sz="1200">
                <a:solidFill>
                  <a:schemeClr val="tx1"/>
                </a:solidFill>
                <a:latin typeface="+mn-lt"/>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sz="1200" dirty="0"/>
              <a:t>Caption caption caption.</a:t>
            </a:r>
            <a:endParaRPr lang="en-US" dirty="0"/>
          </a:p>
        </p:txBody>
      </p:sp>
    </p:spTree>
    <p:extLst>
      <p:ext uri="{BB962C8B-B14F-4D97-AF65-F5344CB8AC3E}">
        <p14:creationId xmlns:p14="http://schemas.microsoft.com/office/powerpoint/2010/main" val="54770666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image with subtitle blu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727C2AB-62FC-D444-BDA2-B209A9D810D8}"/>
              </a:ext>
            </a:extLst>
          </p:cNvPr>
          <p:cNvSpPr/>
          <p:nvPr userDrawn="1"/>
        </p:nvSpPr>
        <p:spPr>
          <a:xfrm>
            <a:off x="0" y="0"/>
            <a:ext cx="4043680" cy="6858000"/>
          </a:xfrm>
          <a:prstGeom prst="rect">
            <a:avLst/>
          </a:prstGeom>
          <a:solidFill>
            <a:srgbClr val="00356B"/>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ext Placeholder 2">
            <a:extLst>
              <a:ext uri="{FF2B5EF4-FFF2-40B4-BE49-F238E27FC236}">
                <a16:creationId xmlns:a16="http://schemas.microsoft.com/office/drawing/2014/main" id="{6750BC7C-018E-2D04-5C75-24EE70C9F2CD}"/>
              </a:ext>
            </a:extLst>
          </p:cNvPr>
          <p:cNvSpPr>
            <a:spLocks noGrp="1"/>
          </p:cNvSpPr>
          <p:nvPr>
            <p:ph type="body" sz="quarter" idx="11" hasCustomPrompt="1"/>
          </p:nvPr>
        </p:nvSpPr>
        <p:spPr>
          <a:xfrm>
            <a:off x="494357" y="1597735"/>
            <a:ext cx="2637726" cy="1376693"/>
          </a:xfrm>
        </p:spPr>
        <p:txBody>
          <a:bodyPr>
            <a:noAutofit/>
          </a:bodyPr>
          <a:lstStyle>
            <a:lvl1pPr marL="0" indent="0">
              <a:buNone/>
              <a:defRPr sz="4000">
                <a:solidFill>
                  <a:schemeClr val="bg1"/>
                </a:solidFill>
              </a:defRPr>
            </a:lvl1pPr>
            <a:lvl2pPr>
              <a:defRPr sz="2800">
                <a:solidFill>
                  <a:schemeClr val="tx1"/>
                </a:solidFill>
              </a:defRPr>
            </a:lvl2pPr>
            <a:lvl3pPr>
              <a:defRPr sz="2800">
                <a:solidFill>
                  <a:schemeClr val="tx1"/>
                </a:solidFill>
              </a:defRPr>
            </a:lvl3pPr>
            <a:lvl4pPr>
              <a:defRPr sz="2800">
                <a:solidFill>
                  <a:schemeClr val="tx1"/>
                </a:solidFill>
              </a:defRPr>
            </a:lvl4pPr>
            <a:lvl5pPr>
              <a:defRPr sz="2800">
                <a:solidFill>
                  <a:schemeClr val="tx1"/>
                </a:solidFill>
              </a:defRPr>
            </a:lvl5pPr>
          </a:lstStyle>
          <a:p>
            <a:pPr algn="l"/>
            <a:r>
              <a:rPr lang="en-US" dirty="0"/>
              <a:t>Gallery page title</a:t>
            </a:r>
          </a:p>
        </p:txBody>
      </p:sp>
      <p:sp>
        <p:nvSpPr>
          <p:cNvPr id="4" name="Text Placeholder 11">
            <a:extLst>
              <a:ext uri="{FF2B5EF4-FFF2-40B4-BE49-F238E27FC236}">
                <a16:creationId xmlns:a16="http://schemas.microsoft.com/office/drawing/2014/main" id="{27C36B33-7438-E96F-1BC4-32AA585A0C0B}"/>
              </a:ext>
            </a:extLst>
          </p:cNvPr>
          <p:cNvSpPr>
            <a:spLocks noGrp="1"/>
          </p:cNvSpPr>
          <p:nvPr>
            <p:ph type="body" sz="quarter" idx="15" hasCustomPrompt="1"/>
          </p:nvPr>
        </p:nvSpPr>
        <p:spPr>
          <a:xfrm>
            <a:off x="497984" y="3185056"/>
            <a:ext cx="2634099" cy="266700"/>
          </a:xfrm>
        </p:spPr>
        <p:txBody>
          <a:bodyPr>
            <a:noAutofit/>
          </a:bodyPr>
          <a:lstStyle>
            <a:lvl1pPr marL="0" indent="0">
              <a:buNone/>
              <a:defRPr sz="1800" b="0" i="1" spc="0">
                <a:solidFill>
                  <a:schemeClr val="bg1"/>
                </a:solidFill>
                <a:latin typeface="YaleNew" panose="02000602050000020003" pitchFamily="2" charset="77"/>
                <a:cs typeface="Calibri" panose="020F0502020204030204" pitchFamily="34" charset="0"/>
              </a:defRPr>
            </a:lvl1pPr>
            <a:lvl6pPr marL="2286000" indent="0">
              <a:buNone/>
              <a:defRPr>
                <a:solidFill>
                  <a:schemeClr val="bg1"/>
                </a:solidFill>
              </a:defRPr>
            </a:lvl6pPr>
            <a:lvl8pPr>
              <a:defRPr>
                <a:solidFill>
                  <a:schemeClr val="bg1"/>
                </a:solidFill>
              </a:defRPr>
            </a:lvl8pPr>
            <a:lvl9pPr>
              <a:defRPr>
                <a:solidFill>
                  <a:schemeClr val="bg1"/>
                </a:solidFill>
              </a:defRPr>
            </a:lvl9pPr>
          </a:lstStyle>
          <a:p>
            <a:pPr lvl="0"/>
            <a:r>
              <a:rPr lang="en-US" dirty="0"/>
              <a:t>Subtitle</a:t>
            </a:r>
          </a:p>
        </p:txBody>
      </p:sp>
      <p:sp>
        <p:nvSpPr>
          <p:cNvPr id="9" name="Picture Placeholder 11">
            <a:extLst>
              <a:ext uri="{FF2B5EF4-FFF2-40B4-BE49-F238E27FC236}">
                <a16:creationId xmlns:a16="http://schemas.microsoft.com/office/drawing/2014/main" id="{50FE3F16-A821-B3A7-DC00-E9D27FF81F19}"/>
              </a:ext>
            </a:extLst>
          </p:cNvPr>
          <p:cNvSpPr>
            <a:spLocks noGrp="1"/>
          </p:cNvSpPr>
          <p:nvPr>
            <p:ph type="pic" sz="quarter" idx="12"/>
          </p:nvPr>
        </p:nvSpPr>
        <p:spPr>
          <a:xfrm>
            <a:off x="4043680" y="10510"/>
            <a:ext cx="8148320" cy="6858000"/>
          </a:xfrm>
        </p:spPr>
        <p:txBody>
          <a:bodyPr/>
          <a:lstStyle/>
          <a:p>
            <a:endParaRPr lang="en-US" dirty="0"/>
          </a:p>
        </p:txBody>
      </p:sp>
      <p:sp>
        <p:nvSpPr>
          <p:cNvPr id="10" name="Text Placeholder 13">
            <a:extLst>
              <a:ext uri="{FF2B5EF4-FFF2-40B4-BE49-F238E27FC236}">
                <a16:creationId xmlns:a16="http://schemas.microsoft.com/office/drawing/2014/main" id="{DE249EE8-08AE-FE5A-918B-0D489684FAEB}"/>
              </a:ext>
            </a:extLst>
          </p:cNvPr>
          <p:cNvSpPr>
            <a:spLocks noGrp="1"/>
          </p:cNvSpPr>
          <p:nvPr>
            <p:ph type="body" sz="quarter" idx="16" hasCustomPrompt="1"/>
          </p:nvPr>
        </p:nvSpPr>
        <p:spPr>
          <a:xfrm>
            <a:off x="533469" y="6003579"/>
            <a:ext cx="3035300" cy="450850"/>
          </a:xfrm>
        </p:spPr>
        <p:txBody>
          <a:bodyPr>
            <a:normAutofit/>
          </a:bodyPr>
          <a:lstStyle>
            <a:lvl1pPr marL="0" indent="0">
              <a:buNone/>
              <a:defRPr sz="1200">
                <a:solidFill>
                  <a:schemeClr val="bg1"/>
                </a:solidFill>
                <a:latin typeface="+mn-lt"/>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sz="1200" dirty="0"/>
              <a:t>Caption caption caption.</a:t>
            </a:r>
            <a:endParaRPr lang="en-US" dirty="0"/>
          </a:p>
        </p:txBody>
      </p:sp>
    </p:spTree>
    <p:extLst>
      <p:ext uri="{BB962C8B-B14F-4D97-AF65-F5344CB8AC3E}">
        <p14:creationId xmlns:p14="http://schemas.microsoft.com/office/powerpoint/2010/main" val="380889481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bullets with subtitle white">
    <p:spTree>
      <p:nvGrpSpPr>
        <p:cNvPr id="1" name=""/>
        <p:cNvGrpSpPr/>
        <p:nvPr/>
      </p:nvGrpSpPr>
      <p:grpSpPr>
        <a:xfrm>
          <a:off x="0" y="0"/>
          <a:ext cx="0" cy="0"/>
          <a:chOff x="0" y="0"/>
          <a:chExt cx="0" cy="0"/>
        </a:xfrm>
      </p:grpSpPr>
      <p:sp>
        <p:nvSpPr>
          <p:cNvPr id="5" name="Text Placeholder 23">
            <a:extLst>
              <a:ext uri="{FF2B5EF4-FFF2-40B4-BE49-F238E27FC236}">
                <a16:creationId xmlns:a16="http://schemas.microsoft.com/office/drawing/2014/main" id="{18184268-5606-D44B-BBA8-30AB93286F51}"/>
              </a:ext>
            </a:extLst>
          </p:cNvPr>
          <p:cNvSpPr txBox="1">
            <a:spLocks/>
          </p:cNvSpPr>
          <p:nvPr userDrawn="1"/>
        </p:nvSpPr>
        <p:spPr>
          <a:xfrm>
            <a:off x="4498848" y="877824"/>
            <a:ext cx="7289574" cy="4632735"/>
          </a:xfrm>
          <a:prstGeom prst="rect">
            <a:avLst/>
          </a:prstGeom>
        </p:spPr>
        <p:txBody>
          <a:bodyPr anchor="t" anchorCtr="0"/>
          <a:lstStyle>
            <a:lvl1pPr marL="228600" indent="-228600" algn="l" defTabSz="914400" rtl="0" eaLnBrk="1" latinLnBrk="0" hangingPunct="1">
              <a:lnSpc>
                <a:spcPct val="125000"/>
              </a:lnSpc>
              <a:spcBef>
                <a:spcPts val="16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3660"/>
              </a:lnSpc>
            </a:pPr>
            <a:endParaRPr lang="en-US" dirty="0"/>
          </a:p>
        </p:txBody>
      </p:sp>
      <p:sp>
        <p:nvSpPr>
          <p:cNvPr id="2" name="Text Placeholder 2">
            <a:extLst>
              <a:ext uri="{FF2B5EF4-FFF2-40B4-BE49-F238E27FC236}">
                <a16:creationId xmlns:a16="http://schemas.microsoft.com/office/drawing/2014/main" id="{2505AF5D-C9EB-1385-8ECB-1F6580D7580E}"/>
              </a:ext>
            </a:extLst>
          </p:cNvPr>
          <p:cNvSpPr>
            <a:spLocks noGrp="1"/>
          </p:cNvSpPr>
          <p:nvPr>
            <p:ph type="body" sz="quarter" idx="11" hasCustomPrompt="1"/>
          </p:nvPr>
        </p:nvSpPr>
        <p:spPr>
          <a:xfrm>
            <a:off x="494357" y="1597735"/>
            <a:ext cx="3034570" cy="1521983"/>
          </a:xfrm>
        </p:spPr>
        <p:txBody>
          <a:bodyPr>
            <a:noAutofit/>
          </a:bodyPr>
          <a:lstStyle>
            <a:lvl1pPr marL="0" indent="0">
              <a:buNone/>
              <a:defRPr sz="4000">
                <a:solidFill>
                  <a:schemeClr val="tx1"/>
                </a:solidFill>
              </a:defRPr>
            </a:lvl1pPr>
            <a:lvl2pPr>
              <a:defRPr sz="2800">
                <a:solidFill>
                  <a:schemeClr val="tx1"/>
                </a:solidFill>
              </a:defRPr>
            </a:lvl2pPr>
            <a:lvl3pPr>
              <a:defRPr sz="2800">
                <a:solidFill>
                  <a:schemeClr val="tx1"/>
                </a:solidFill>
              </a:defRPr>
            </a:lvl3pPr>
            <a:lvl4pPr>
              <a:defRPr sz="2800">
                <a:solidFill>
                  <a:schemeClr val="tx1"/>
                </a:solidFill>
              </a:defRPr>
            </a:lvl4pPr>
            <a:lvl5pPr>
              <a:defRPr sz="2800">
                <a:solidFill>
                  <a:schemeClr val="tx1"/>
                </a:solidFill>
              </a:defRPr>
            </a:lvl5pPr>
          </a:lstStyle>
          <a:p>
            <a:pPr algn="l"/>
            <a:r>
              <a:rPr lang="en-US" dirty="0"/>
              <a:t>Presentation section title</a:t>
            </a:r>
          </a:p>
        </p:txBody>
      </p:sp>
      <p:sp>
        <p:nvSpPr>
          <p:cNvPr id="4" name="Text Placeholder 11">
            <a:extLst>
              <a:ext uri="{FF2B5EF4-FFF2-40B4-BE49-F238E27FC236}">
                <a16:creationId xmlns:a16="http://schemas.microsoft.com/office/drawing/2014/main" id="{BD08D64C-5295-E9C3-4851-5BB45DBB18E2}"/>
              </a:ext>
            </a:extLst>
          </p:cNvPr>
          <p:cNvSpPr>
            <a:spLocks noGrp="1"/>
          </p:cNvSpPr>
          <p:nvPr>
            <p:ph type="body" sz="quarter" idx="15" hasCustomPrompt="1"/>
          </p:nvPr>
        </p:nvSpPr>
        <p:spPr>
          <a:xfrm>
            <a:off x="497984" y="3185056"/>
            <a:ext cx="3030943" cy="266700"/>
          </a:xfrm>
        </p:spPr>
        <p:txBody>
          <a:bodyPr>
            <a:noAutofit/>
          </a:bodyPr>
          <a:lstStyle>
            <a:lvl1pPr marL="0" indent="0">
              <a:buNone/>
              <a:defRPr sz="1800" b="0" i="1" spc="0">
                <a:solidFill>
                  <a:schemeClr val="tx1"/>
                </a:solidFill>
                <a:latin typeface="YaleNew" panose="02000602050000020003" pitchFamily="2" charset="77"/>
                <a:cs typeface="Calibri" panose="020F0502020204030204" pitchFamily="34" charset="0"/>
              </a:defRPr>
            </a:lvl1pPr>
            <a:lvl6pPr marL="2286000" indent="0">
              <a:buNone/>
              <a:defRPr>
                <a:solidFill>
                  <a:schemeClr val="bg1"/>
                </a:solidFill>
              </a:defRPr>
            </a:lvl6pPr>
            <a:lvl8pPr>
              <a:defRPr>
                <a:solidFill>
                  <a:schemeClr val="bg1"/>
                </a:solidFill>
              </a:defRPr>
            </a:lvl8pPr>
            <a:lvl9pPr>
              <a:defRPr>
                <a:solidFill>
                  <a:schemeClr val="bg1"/>
                </a:solidFill>
              </a:defRPr>
            </a:lvl9pPr>
          </a:lstStyle>
          <a:p>
            <a:pPr lvl="0"/>
            <a:r>
              <a:rPr lang="en-US" dirty="0"/>
              <a:t>Subtitle</a:t>
            </a:r>
          </a:p>
        </p:txBody>
      </p:sp>
      <p:sp>
        <p:nvSpPr>
          <p:cNvPr id="9" name="Text Placeholder 8">
            <a:extLst>
              <a:ext uri="{FF2B5EF4-FFF2-40B4-BE49-F238E27FC236}">
                <a16:creationId xmlns:a16="http://schemas.microsoft.com/office/drawing/2014/main" id="{71CF9824-8975-E2D2-BA96-BE94AD22236C}"/>
              </a:ext>
            </a:extLst>
          </p:cNvPr>
          <p:cNvSpPr>
            <a:spLocks noGrp="1"/>
          </p:cNvSpPr>
          <p:nvPr>
            <p:ph type="body" sz="quarter" idx="16"/>
          </p:nvPr>
        </p:nvSpPr>
        <p:spPr>
          <a:xfrm>
            <a:off x="4278313" y="712788"/>
            <a:ext cx="7251700" cy="5456237"/>
          </a:xfrm>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968378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 slide with name and title whit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D328A0A-C662-74EC-D228-434B49036BF5}"/>
              </a:ext>
            </a:extLst>
          </p:cNvPr>
          <p:cNvSpPr/>
          <p:nvPr userDrawn="1"/>
        </p:nvSpPr>
        <p:spPr>
          <a:xfrm>
            <a:off x="0" y="0"/>
            <a:ext cx="4043680" cy="6908800"/>
          </a:xfrm>
          <a:prstGeom prst="rect">
            <a:avLst/>
          </a:prstGeom>
          <a:solidFill>
            <a:srgbClr val="00356B"/>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Picture Placeholder 11">
            <a:extLst>
              <a:ext uri="{FF2B5EF4-FFF2-40B4-BE49-F238E27FC236}">
                <a16:creationId xmlns:a16="http://schemas.microsoft.com/office/drawing/2014/main" id="{27BA40FD-F3BD-03E1-4F9A-24F5093BFD27}"/>
              </a:ext>
            </a:extLst>
          </p:cNvPr>
          <p:cNvSpPr>
            <a:spLocks noGrp="1"/>
          </p:cNvSpPr>
          <p:nvPr>
            <p:ph type="pic" sz="quarter" idx="12"/>
          </p:nvPr>
        </p:nvSpPr>
        <p:spPr>
          <a:xfrm>
            <a:off x="0" y="0"/>
            <a:ext cx="4044950" cy="6858000"/>
          </a:xfrm>
        </p:spPr>
        <p:txBody>
          <a:bodyPr/>
          <a:lstStyle/>
          <a:p>
            <a:endParaRPr lang="en-US" dirty="0"/>
          </a:p>
        </p:txBody>
      </p:sp>
      <p:sp>
        <p:nvSpPr>
          <p:cNvPr id="3" name="Text Placeholder 2">
            <a:extLst>
              <a:ext uri="{FF2B5EF4-FFF2-40B4-BE49-F238E27FC236}">
                <a16:creationId xmlns:a16="http://schemas.microsoft.com/office/drawing/2014/main" id="{E78AE731-F2CF-F141-4254-D13FFBB02056}"/>
              </a:ext>
            </a:extLst>
          </p:cNvPr>
          <p:cNvSpPr>
            <a:spLocks noGrp="1"/>
          </p:cNvSpPr>
          <p:nvPr>
            <p:ph type="body" sz="quarter" idx="10" hasCustomPrompt="1"/>
          </p:nvPr>
        </p:nvSpPr>
        <p:spPr>
          <a:xfrm>
            <a:off x="4598988" y="1311274"/>
            <a:ext cx="6423025" cy="1500187"/>
          </a:xfrm>
        </p:spPr>
        <p:txBody>
          <a:bodyPr>
            <a:noAutofit/>
          </a:bodyPr>
          <a:lstStyle>
            <a:lvl1pPr marL="0" indent="0">
              <a:buNone/>
              <a:defRPr sz="4800">
                <a:solidFill>
                  <a:schemeClr val="tx1"/>
                </a:solidFill>
              </a:defRPr>
            </a:lvl1pPr>
            <a:lvl2pPr>
              <a:defRPr sz="2800">
                <a:solidFill>
                  <a:schemeClr val="tx1"/>
                </a:solidFill>
              </a:defRPr>
            </a:lvl2pPr>
            <a:lvl3pPr>
              <a:defRPr sz="2800">
                <a:solidFill>
                  <a:schemeClr val="tx1"/>
                </a:solidFill>
              </a:defRPr>
            </a:lvl3pPr>
            <a:lvl4pPr>
              <a:defRPr sz="2800">
                <a:solidFill>
                  <a:schemeClr val="tx1"/>
                </a:solidFill>
              </a:defRPr>
            </a:lvl4pPr>
            <a:lvl5pPr>
              <a:defRPr sz="2800">
                <a:solidFill>
                  <a:schemeClr val="tx1"/>
                </a:solidFill>
              </a:defRPr>
            </a:lvl5pPr>
          </a:lstStyle>
          <a:p>
            <a:pPr algn="l"/>
            <a:r>
              <a:rPr lang="en-US" dirty="0"/>
              <a:t>Cover slide presentation title</a:t>
            </a:r>
          </a:p>
        </p:txBody>
      </p:sp>
      <p:sp>
        <p:nvSpPr>
          <p:cNvPr id="6" name="Text Placeholder 5">
            <a:extLst>
              <a:ext uri="{FF2B5EF4-FFF2-40B4-BE49-F238E27FC236}">
                <a16:creationId xmlns:a16="http://schemas.microsoft.com/office/drawing/2014/main" id="{38926FA2-06C0-DF0E-0BE4-60126FAB68AF}"/>
              </a:ext>
            </a:extLst>
          </p:cNvPr>
          <p:cNvSpPr>
            <a:spLocks noGrp="1"/>
          </p:cNvSpPr>
          <p:nvPr>
            <p:ph type="body" sz="quarter" idx="13" hasCustomPrompt="1"/>
          </p:nvPr>
        </p:nvSpPr>
        <p:spPr>
          <a:xfrm>
            <a:off x="4598988" y="3471040"/>
            <a:ext cx="5732462" cy="879475"/>
          </a:xfrm>
        </p:spPr>
        <p:txBody>
          <a:bodyPr>
            <a:normAutofit/>
          </a:bodyPr>
          <a:lstStyle>
            <a:lvl1pPr marL="0" indent="0">
              <a:buNone/>
              <a:defRPr sz="1500" b="0" i="1">
                <a:solidFill>
                  <a:schemeClr val="tx1"/>
                </a:solidFill>
                <a:latin typeface="YaleNew" panose="02000602050000020003" pitchFamily="2" charset="77"/>
              </a:defRPr>
            </a:lvl1pPr>
          </a:lstStyle>
          <a:p>
            <a:pPr lvl="0"/>
            <a:r>
              <a:rPr lang="en-US" dirty="0"/>
              <a:t>Position title or role, Presenting Organization</a:t>
            </a:r>
          </a:p>
        </p:txBody>
      </p:sp>
      <p:sp>
        <p:nvSpPr>
          <p:cNvPr id="12" name="Text Placeholder 11">
            <a:extLst>
              <a:ext uri="{FF2B5EF4-FFF2-40B4-BE49-F238E27FC236}">
                <a16:creationId xmlns:a16="http://schemas.microsoft.com/office/drawing/2014/main" id="{8D92629E-BF76-30D0-FEAC-BDCA393C8776}"/>
              </a:ext>
            </a:extLst>
          </p:cNvPr>
          <p:cNvSpPr>
            <a:spLocks noGrp="1"/>
          </p:cNvSpPr>
          <p:nvPr>
            <p:ph type="body" sz="quarter" idx="14" hasCustomPrompt="1"/>
          </p:nvPr>
        </p:nvSpPr>
        <p:spPr>
          <a:xfrm>
            <a:off x="4598988" y="3162300"/>
            <a:ext cx="5554662" cy="266700"/>
          </a:xfrm>
        </p:spPr>
        <p:txBody>
          <a:bodyPr>
            <a:normAutofit/>
          </a:bodyPr>
          <a:lstStyle>
            <a:lvl1pPr marL="0" indent="0">
              <a:buNone/>
              <a:defRPr sz="1200" b="0" i="0" spc="300">
                <a:latin typeface="YaleNew" panose="02000602050000020003" pitchFamily="2" charset="77"/>
                <a:cs typeface="Calibri" panose="020F0502020204030204" pitchFamily="34" charset="0"/>
              </a:defRPr>
            </a:lvl1pPr>
          </a:lstStyle>
          <a:p>
            <a:pPr lvl="0"/>
            <a:r>
              <a:rPr lang="en-US" dirty="0"/>
              <a:t>ALL CAPS • PRESENTER NAME HERE</a:t>
            </a:r>
          </a:p>
        </p:txBody>
      </p:sp>
      <p:sp>
        <p:nvSpPr>
          <p:cNvPr id="8" name="Picture Placeholder 5">
            <a:extLst>
              <a:ext uri="{FF2B5EF4-FFF2-40B4-BE49-F238E27FC236}">
                <a16:creationId xmlns:a16="http://schemas.microsoft.com/office/drawing/2014/main" id="{7EBB38DD-BEEE-0800-08EF-1371600DA7C9}"/>
              </a:ext>
            </a:extLst>
          </p:cNvPr>
          <p:cNvSpPr>
            <a:spLocks noGrp="1"/>
          </p:cNvSpPr>
          <p:nvPr>
            <p:ph type="pic" sz="quarter" idx="15" hasCustomPrompt="1"/>
          </p:nvPr>
        </p:nvSpPr>
        <p:spPr>
          <a:xfrm>
            <a:off x="4697844" y="5659438"/>
            <a:ext cx="3074987" cy="593725"/>
          </a:xfrm>
        </p:spPr>
        <p:txBody>
          <a:bodyPr/>
          <a:lstStyle/>
          <a:p>
            <a:r>
              <a:rPr lang="en-US" dirty="0"/>
              <a:t>Wordmark</a:t>
            </a:r>
          </a:p>
        </p:txBody>
      </p:sp>
    </p:spTree>
    <p:extLst>
      <p:ext uri="{BB962C8B-B14F-4D97-AF65-F5344CB8AC3E}">
        <p14:creationId xmlns:p14="http://schemas.microsoft.com/office/powerpoint/2010/main" val="7866548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nd bullets whit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96D7331-1A41-704A-B826-EDF4031A20D5}"/>
              </a:ext>
            </a:extLst>
          </p:cNvPr>
          <p:cNvSpPr/>
          <p:nvPr userDrawn="1"/>
        </p:nvSpPr>
        <p:spPr>
          <a:xfrm>
            <a:off x="0" y="0"/>
            <a:ext cx="4043680" cy="6858000"/>
          </a:xfrm>
          <a:prstGeom prst="rect">
            <a:avLst/>
          </a:prstGeom>
          <a:solidFill>
            <a:srgbClr val="00356B"/>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ext Placeholder 2">
            <a:extLst>
              <a:ext uri="{FF2B5EF4-FFF2-40B4-BE49-F238E27FC236}">
                <a16:creationId xmlns:a16="http://schemas.microsoft.com/office/drawing/2014/main" id="{84AA95B1-1DE6-4557-AE9D-D95D364440DF}"/>
              </a:ext>
            </a:extLst>
          </p:cNvPr>
          <p:cNvSpPr>
            <a:spLocks noGrp="1"/>
          </p:cNvSpPr>
          <p:nvPr>
            <p:ph type="body" sz="quarter" idx="11" hasCustomPrompt="1"/>
          </p:nvPr>
        </p:nvSpPr>
        <p:spPr>
          <a:xfrm>
            <a:off x="494357" y="1597735"/>
            <a:ext cx="3034570" cy="1925644"/>
          </a:xfrm>
        </p:spPr>
        <p:txBody>
          <a:bodyPr>
            <a:noAutofit/>
          </a:bodyPr>
          <a:lstStyle>
            <a:lvl1pPr marL="0" indent="0">
              <a:buNone/>
              <a:defRPr sz="4000">
                <a:solidFill>
                  <a:schemeClr val="bg1"/>
                </a:solidFill>
              </a:defRPr>
            </a:lvl1pPr>
            <a:lvl2pPr>
              <a:defRPr sz="2800">
                <a:solidFill>
                  <a:schemeClr val="tx1"/>
                </a:solidFill>
              </a:defRPr>
            </a:lvl2pPr>
            <a:lvl3pPr>
              <a:defRPr sz="2800">
                <a:solidFill>
                  <a:schemeClr val="tx1"/>
                </a:solidFill>
              </a:defRPr>
            </a:lvl3pPr>
            <a:lvl4pPr>
              <a:defRPr sz="2800">
                <a:solidFill>
                  <a:schemeClr val="tx1"/>
                </a:solidFill>
              </a:defRPr>
            </a:lvl4pPr>
            <a:lvl5pPr>
              <a:defRPr sz="2800">
                <a:solidFill>
                  <a:schemeClr val="tx1"/>
                </a:solidFill>
              </a:defRPr>
            </a:lvl5pPr>
          </a:lstStyle>
          <a:p>
            <a:pPr algn="l"/>
            <a:r>
              <a:rPr lang="en-US" dirty="0"/>
              <a:t>Slide title</a:t>
            </a:r>
          </a:p>
        </p:txBody>
      </p:sp>
      <p:sp>
        <p:nvSpPr>
          <p:cNvPr id="4" name="Text Placeholder 8">
            <a:extLst>
              <a:ext uri="{FF2B5EF4-FFF2-40B4-BE49-F238E27FC236}">
                <a16:creationId xmlns:a16="http://schemas.microsoft.com/office/drawing/2014/main" id="{4E5C5303-4DAA-0E22-F5FD-F9E6D4B3B890}"/>
              </a:ext>
            </a:extLst>
          </p:cNvPr>
          <p:cNvSpPr>
            <a:spLocks noGrp="1"/>
          </p:cNvSpPr>
          <p:nvPr>
            <p:ph type="body" sz="quarter" idx="16"/>
          </p:nvPr>
        </p:nvSpPr>
        <p:spPr>
          <a:xfrm>
            <a:off x="4430712" y="984739"/>
            <a:ext cx="7251700" cy="5078779"/>
          </a:xfrm>
        </p:spPr>
        <p:txBody>
          <a:bodyPr/>
          <a:lstStyle>
            <a:lvl1pPr>
              <a:defRPr>
                <a:solidFill>
                  <a:schemeClr val="tx1"/>
                </a:solidFill>
                <a:latin typeface="+mn-lt"/>
              </a:defRPr>
            </a:lvl1pPr>
            <a:lvl2pPr>
              <a:defRPr>
                <a:solidFill>
                  <a:schemeClr val="tx1"/>
                </a:solidFill>
                <a:latin typeface="+mn-lt"/>
              </a:defRPr>
            </a:lvl2pPr>
            <a:lvl3pPr>
              <a:defRPr>
                <a:solidFill>
                  <a:schemeClr val="tx1"/>
                </a:solidFill>
                <a:latin typeface="+mn-lt"/>
              </a:defRPr>
            </a:lvl3pPr>
            <a:lvl4pPr>
              <a:defRPr>
                <a:solidFill>
                  <a:schemeClr val="tx1"/>
                </a:solidFill>
                <a:latin typeface="+mn-lt"/>
              </a:defRPr>
            </a:lvl4pPr>
            <a:lvl5pPr>
              <a:defRPr>
                <a:solidFill>
                  <a:schemeClr val="tx1"/>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097564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nd bullets blu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FF0AB2C-A2ED-E145-8078-D59ED5D19462}"/>
              </a:ext>
            </a:extLst>
          </p:cNvPr>
          <p:cNvSpPr/>
          <p:nvPr userDrawn="1"/>
        </p:nvSpPr>
        <p:spPr>
          <a:xfrm>
            <a:off x="-65315" y="0"/>
            <a:ext cx="12438743" cy="6858000"/>
          </a:xfrm>
          <a:prstGeom prst="rect">
            <a:avLst/>
          </a:prstGeom>
          <a:solidFill>
            <a:srgbClr val="00356B"/>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ext Placeholder 2">
            <a:extLst>
              <a:ext uri="{FF2B5EF4-FFF2-40B4-BE49-F238E27FC236}">
                <a16:creationId xmlns:a16="http://schemas.microsoft.com/office/drawing/2014/main" id="{3A1E5718-7B62-CFA0-6BF2-E1C0B960597F}"/>
              </a:ext>
            </a:extLst>
          </p:cNvPr>
          <p:cNvSpPr>
            <a:spLocks noGrp="1"/>
          </p:cNvSpPr>
          <p:nvPr>
            <p:ph type="body" sz="quarter" idx="11" hasCustomPrompt="1"/>
          </p:nvPr>
        </p:nvSpPr>
        <p:spPr>
          <a:xfrm>
            <a:off x="494357" y="1597735"/>
            <a:ext cx="3034570" cy="1925644"/>
          </a:xfrm>
        </p:spPr>
        <p:txBody>
          <a:bodyPr>
            <a:noAutofit/>
          </a:bodyPr>
          <a:lstStyle>
            <a:lvl1pPr marL="0" indent="0">
              <a:buNone/>
              <a:defRPr sz="4000">
                <a:solidFill>
                  <a:schemeClr val="bg1"/>
                </a:solidFill>
              </a:defRPr>
            </a:lvl1pPr>
            <a:lvl2pPr>
              <a:defRPr sz="2800">
                <a:solidFill>
                  <a:schemeClr val="tx1"/>
                </a:solidFill>
              </a:defRPr>
            </a:lvl2pPr>
            <a:lvl3pPr>
              <a:defRPr sz="2800">
                <a:solidFill>
                  <a:schemeClr val="tx1"/>
                </a:solidFill>
              </a:defRPr>
            </a:lvl3pPr>
            <a:lvl4pPr>
              <a:defRPr sz="2800">
                <a:solidFill>
                  <a:schemeClr val="tx1"/>
                </a:solidFill>
              </a:defRPr>
            </a:lvl4pPr>
            <a:lvl5pPr>
              <a:defRPr sz="2800">
                <a:solidFill>
                  <a:schemeClr val="tx1"/>
                </a:solidFill>
              </a:defRPr>
            </a:lvl5pPr>
          </a:lstStyle>
          <a:p>
            <a:pPr algn="l"/>
            <a:r>
              <a:rPr lang="en-US" dirty="0"/>
              <a:t>Slide title</a:t>
            </a:r>
          </a:p>
        </p:txBody>
      </p:sp>
      <p:sp>
        <p:nvSpPr>
          <p:cNvPr id="6" name="Text Placeholder 8">
            <a:extLst>
              <a:ext uri="{FF2B5EF4-FFF2-40B4-BE49-F238E27FC236}">
                <a16:creationId xmlns:a16="http://schemas.microsoft.com/office/drawing/2014/main" id="{9F3E70E3-26EC-6C80-2E56-477640635931}"/>
              </a:ext>
            </a:extLst>
          </p:cNvPr>
          <p:cNvSpPr>
            <a:spLocks noGrp="1"/>
          </p:cNvSpPr>
          <p:nvPr>
            <p:ph type="body" sz="quarter" idx="16"/>
          </p:nvPr>
        </p:nvSpPr>
        <p:spPr>
          <a:xfrm>
            <a:off x="4492497" y="984739"/>
            <a:ext cx="7251700" cy="5078779"/>
          </a:xfrm>
        </p:spPr>
        <p:txBody>
          <a:bodyPr/>
          <a:lstStyle>
            <a:lvl1pPr>
              <a:defRPr>
                <a:solidFill>
                  <a:schemeClr val="bg1"/>
                </a:solidFill>
                <a:latin typeface="+mn-lt"/>
              </a:defRPr>
            </a:lvl1pPr>
            <a:lvl2pPr>
              <a:defRPr>
                <a:solidFill>
                  <a:schemeClr val="bg1"/>
                </a:solidFill>
                <a:latin typeface="+mn-lt"/>
              </a:defRPr>
            </a:lvl2pPr>
            <a:lvl3pPr>
              <a:defRPr>
                <a:solidFill>
                  <a:schemeClr val="bg1"/>
                </a:solidFill>
                <a:latin typeface="+mn-lt"/>
              </a:defRPr>
            </a:lvl3pPr>
            <a:lvl4pPr>
              <a:defRPr>
                <a:solidFill>
                  <a:schemeClr val="bg1"/>
                </a:solidFill>
                <a:latin typeface="+mn-lt"/>
              </a:defRPr>
            </a:lvl4pPr>
            <a:lvl5pPr>
              <a:defRPr>
                <a:solidFill>
                  <a:schemeClr val="bg1"/>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8710538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bullets with subtitl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9A4445C-B3FB-124F-929E-2B7DA477FDD0}"/>
              </a:ext>
            </a:extLst>
          </p:cNvPr>
          <p:cNvSpPr/>
          <p:nvPr userDrawn="1"/>
        </p:nvSpPr>
        <p:spPr>
          <a:xfrm>
            <a:off x="-65315" y="0"/>
            <a:ext cx="12438743" cy="6858000"/>
          </a:xfrm>
          <a:prstGeom prst="rect">
            <a:avLst/>
          </a:prstGeom>
          <a:solidFill>
            <a:srgbClr val="00356B"/>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ext Placeholder 2">
            <a:extLst>
              <a:ext uri="{FF2B5EF4-FFF2-40B4-BE49-F238E27FC236}">
                <a16:creationId xmlns:a16="http://schemas.microsoft.com/office/drawing/2014/main" id="{2D4EA037-B19B-0E01-460A-8A873D52596A}"/>
              </a:ext>
            </a:extLst>
          </p:cNvPr>
          <p:cNvSpPr>
            <a:spLocks noGrp="1"/>
          </p:cNvSpPr>
          <p:nvPr>
            <p:ph type="body" sz="quarter" idx="11" hasCustomPrompt="1"/>
          </p:nvPr>
        </p:nvSpPr>
        <p:spPr>
          <a:xfrm>
            <a:off x="494357" y="1597735"/>
            <a:ext cx="3034570" cy="1478952"/>
          </a:xfrm>
        </p:spPr>
        <p:txBody>
          <a:bodyPr>
            <a:noAutofit/>
          </a:bodyPr>
          <a:lstStyle>
            <a:lvl1pPr marL="0" indent="0">
              <a:buNone/>
              <a:defRPr sz="4000">
                <a:solidFill>
                  <a:schemeClr val="bg1"/>
                </a:solidFill>
              </a:defRPr>
            </a:lvl1pPr>
            <a:lvl2pPr>
              <a:defRPr sz="2800">
                <a:solidFill>
                  <a:schemeClr val="tx1"/>
                </a:solidFill>
              </a:defRPr>
            </a:lvl2pPr>
            <a:lvl3pPr>
              <a:defRPr sz="2800">
                <a:solidFill>
                  <a:schemeClr val="tx1"/>
                </a:solidFill>
              </a:defRPr>
            </a:lvl3pPr>
            <a:lvl4pPr>
              <a:defRPr sz="2800">
                <a:solidFill>
                  <a:schemeClr val="tx1"/>
                </a:solidFill>
              </a:defRPr>
            </a:lvl4pPr>
            <a:lvl5pPr>
              <a:defRPr sz="2800">
                <a:solidFill>
                  <a:schemeClr val="tx1"/>
                </a:solidFill>
              </a:defRPr>
            </a:lvl5pPr>
          </a:lstStyle>
          <a:p>
            <a:pPr algn="l"/>
            <a:r>
              <a:rPr lang="en-US" dirty="0"/>
              <a:t>Presentation section title</a:t>
            </a:r>
          </a:p>
        </p:txBody>
      </p:sp>
      <p:sp>
        <p:nvSpPr>
          <p:cNvPr id="4" name="Text Placeholder 11">
            <a:extLst>
              <a:ext uri="{FF2B5EF4-FFF2-40B4-BE49-F238E27FC236}">
                <a16:creationId xmlns:a16="http://schemas.microsoft.com/office/drawing/2014/main" id="{56B25A33-D6AC-2644-7678-0677724F1523}"/>
              </a:ext>
            </a:extLst>
          </p:cNvPr>
          <p:cNvSpPr>
            <a:spLocks noGrp="1"/>
          </p:cNvSpPr>
          <p:nvPr>
            <p:ph type="body" sz="quarter" idx="15" hasCustomPrompt="1"/>
          </p:nvPr>
        </p:nvSpPr>
        <p:spPr>
          <a:xfrm>
            <a:off x="497984" y="3185056"/>
            <a:ext cx="3030943" cy="266700"/>
          </a:xfrm>
        </p:spPr>
        <p:txBody>
          <a:bodyPr>
            <a:noAutofit/>
          </a:bodyPr>
          <a:lstStyle>
            <a:lvl1pPr marL="0" indent="0">
              <a:buNone/>
              <a:defRPr sz="1800" b="0" i="1" spc="0">
                <a:solidFill>
                  <a:schemeClr val="bg1"/>
                </a:solidFill>
                <a:latin typeface="YaleNew" panose="02000602050000020003" pitchFamily="2" charset="77"/>
                <a:cs typeface="Calibri" panose="020F0502020204030204" pitchFamily="34" charset="0"/>
              </a:defRPr>
            </a:lvl1pPr>
            <a:lvl6pPr marL="2286000" indent="0">
              <a:buNone/>
              <a:defRPr>
                <a:solidFill>
                  <a:schemeClr val="bg1"/>
                </a:solidFill>
              </a:defRPr>
            </a:lvl6pPr>
            <a:lvl8pPr>
              <a:defRPr>
                <a:solidFill>
                  <a:schemeClr val="bg1"/>
                </a:solidFill>
              </a:defRPr>
            </a:lvl8pPr>
            <a:lvl9pPr>
              <a:defRPr>
                <a:solidFill>
                  <a:schemeClr val="bg1"/>
                </a:solidFill>
              </a:defRPr>
            </a:lvl9pPr>
          </a:lstStyle>
          <a:p>
            <a:pPr lvl="0"/>
            <a:r>
              <a:rPr lang="en-US" dirty="0"/>
              <a:t>Subtitle</a:t>
            </a:r>
          </a:p>
        </p:txBody>
      </p:sp>
      <p:sp>
        <p:nvSpPr>
          <p:cNvPr id="9" name="Text Placeholder 8">
            <a:extLst>
              <a:ext uri="{FF2B5EF4-FFF2-40B4-BE49-F238E27FC236}">
                <a16:creationId xmlns:a16="http://schemas.microsoft.com/office/drawing/2014/main" id="{50E405D1-0296-1352-0B27-EB91D9A9EE6E}"/>
              </a:ext>
            </a:extLst>
          </p:cNvPr>
          <p:cNvSpPr>
            <a:spLocks noGrp="1"/>
          </p:cNvSpPr>
          <p:nvPr>
            <p:ph type="body" sz="quarter" idx="16"/>
          </p:nvPr>
        </p:nvSpPr>
        <p:spPr>
          <a:xfrm>
            <a:off x="4492497" y="984739"/>
            <a:ext cx="7251700" cy="5078779"/>
          </a:xfrm>
        </p:spPr>
        <p:txBody>
          <a:bodyPr/>
          <a:lstStyle>
            <a:lvl1pPr>
              <a:defRPr>
                <a:solidFill>
                  <a:schemeClr val="bg1"/>
                </a:solidFill>
                <a:latin typeface="+mn-lt"/>
              </a:defRPr>
            </a:lvl1pPr>
            <a:lvl2pPr>
              <a:defRPr>
                <a:solidFill>
                  <a:schemeClr val="bg1"/>
                </a:solidFill>
                <a:latin typeface="+mn-lt"/>
              </a:defRPr>
            </a:lvl2pPr>
            <a:lvl3pPr>
              <a:defRPr>
                <a:solidFill>
                  <a:schemeClr val="bg1"/>
                </a:solidFill>
                <a:latin typeface="+mn-lt"/>
              </a:defRPr>
            </a:lvl3pPr>
            <a:lvl4pPr>
              <a:defRPr>
                <a:solidFill>
                  <a:schemeClr val="bg1"/>
                </a:solidFill>
                <a:latin typeface="+mn-lt"/>
              </a:defRPr>
            </a:lvl4pPr>
            <a:lvl5pPr>
              <a:defRPr>
                <a:solidFill>
                  <a:schemeClr val="bg1"/>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1144404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ullets with left picture blu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1A4375E-E973-8F60-5CBC-E9EA62B2C461}"/>
              </a:ext>
            </a:extLst>
          </p:cNvPr>
          <p:cNvSpPr/>
          <p:nvPr userDrawn="1"/>
        </p:nvSpPr>
        <p:spPr>
          <a:xfrm>
            <a:off x="4043678" y="0"/>
            <a:ext cx="8148322" cy="6858000"/>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8">
            <a:extLst>
              <a:ext uri="{FF2B5EF4-FFF2-40B4-BE49-F238E27FC236}">
                <a16:creationId xmlns:a16="http://schemas.microsoft.com/office/drawing/2014/main" id="{B8CFB99D-819D-633A-9F7C-E599C01C5F50}"/>
              </a:ext>
            </a:extLst>
          </p:cNvPr>
          <p:cNvSpPr>
            <a:spLocks noGrp="1"/>
          </p:cNvSpPr>
          <p:nvPr>
            <p:ph type="body" sz="quarter" idx="16"/>
          </p:nvPr>
        </p:nvSpPr>
        <p:spPr>
          <a:xfrm>
            <a:off x="4492497" y="984739"/>
            <a:ext cx="7251700" cy="5078779"/>
          </a:xfrm>
        </p:spPr>
        <p:txBody>
          <a:bodyPr/>
          <a:lstStyle>
            <a:lvl1pPr>
              <a:defRPr>
                <a:solidFill>
                  <a:schemeClr val="bg1"/>
                </a:solidFill>
                <a:latin typeface="+mn-lt"/>
              </a:defRPr>
            </a:lvl1pPr>
            <a:lvl2pPr>
              <a:defRPr>
                <a:solidFill>
                  <a:schemeClr val="bg1"/>
                </a:solidFill>
                <a:latin typeface="+mn-lt"/>
              </a:defRPr>
            </a:lvl2pPr>
            <a:lvl3pPr>
              <a:defRPr>
                <a:solidFill>
                  <a:schemeClr val="bg1"/>
                </a:solidFill>
                <a:latin typeface="+mn-lt"/>
              </a:defRPr>
            </a:lvl3pPr>
            <a:lvl4pPr>
              <a:defRPr>
                <a:solidFill>
                  <a:schemeClr val="bg1"/>
                </a:solidFill>
                <a:latin typeface="+mn-lt"/>
              </a:defRPr>
            </a:lvl4pPr>
            <a:lvl5pPr>
              <a:defRPr>
                <a:solidFill>
                  <a:schemeClr val="bg1"/>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Picture Placeholder 11">
            <a:extLst>
              <a:ext uri="{FF2B5EF4-FFF2-40B4-BE49-F238E27FC236}">
                <a16:creationId xmlns:a16="http://schemas.microsoft.com/office/drawing/2014/main" id="{8D8149A3-F59D-BE75-AB5C-D86EC6C3269B}"/>
              </a:ext>
            </a:extLst>
          </p:cNvPr>
          <p:cNvSpPr>
            <a:spLocks noGrp="1"/>
          </p:cNvSpPr>
          <p:nvPr>
            <p:ph type="pic" sz="quarter" idx="12"/>
          </p:nvPr>
        </p:nvSpPr>
        <p:spPr>
          <a:xfrm>
            <a:off x="0" y="2494625"/>
            <a:ext cx="4043679" cy="4363375"/>
          </a:xfrm>
        </p:spPr>
        <p:txBody>
          <a:bodyPr/>
          <a:lstStyle>
            <a:lvl1pPr>
              <a:defRPr>
                <a:solidFill>
                  <a:schemeClr val="bg1"/>
                </a:solidFill>
              </a:defRPr>
            </a:lvl1pPr>
          </a:lstStyle>
          <a:p>
            <a:endParaRPr lang="en-US" dirty="0"/>
          </a:p>
        </p:txBody>
      </p:sp>
      <p:sp>
        <p:nvSpPr>
          <p:cNvPr id="9" name="Text Placeholder 2">
            <a:extLst>
              <a:ext uri="{FF2B5EF4-FFF2-40B4-BE49-F238E27FC236}">
                <a16:creationId xmlns:a16="http://schemas.microsoft.com/office/drawing/2014/main" id="{57619B55-6525-D80A-7008-E0C00F21DE0C}"/>
              </a:ext>
            </a:extLst>
          </p:cNvPr>
          <p:cNvSpPr>
            <a:spLocks noGrp="1"/>
          </p:cNvSpPr>
          <p:nvPr>
            <p:ph type="body" sz="quarter" idx="11" hasCustomPrompt="1"/>
          </p:nvPr>
        </p:nvSpPr>
        <p:spPr>
          <a:xfrm>
            <a:off x="494357" y="851504"/>
            <a:ext cx="3034570" cy="1261075"/>
          </a:xfrm>
        </p:spPr>
        <p:txBody>
          <a:bodyPr>
            <a:noAutofit/>
          </a:bodyPr>
          <a:lstStyle>
            <a:lvl1pPr marL="0" indent="0">
              <a:buNone/>
              <a:defRPr sz="4000">
                <a:solidFill>
                  <a:schemeClr val="tx1"/>
                </a:solidFill>
              </a:defRPr>
            </a:lvl1pPr>
            <a:lvl2pPr>
              <a:defRPr sz="2800">
                <a:solidFill>
                  <a:schemeClr val="tx1"/>
                </a:solidFill>
              </a:defRPr>
            </a:lvl2pPr>
            <a:lvl3pPr>
              <a:defRPr sz="2800">
                <a:solidFill>
                  <a:schemeClr val="tx1"/>
                </a:solidFill>
              </a:defRPr>
            </a:lvl3pPr>
            <a:lvl4pPr>
              <a:defRPr sz="2800">
                <a:solidFill>
                  <a:schemeClr val="tx1"/>
                </a:solidFill>
              </a:defRPr>
            </a:lvl4pPr>
            <a:lvl5pPr>
              <a:defRPr sz="2800">
                <a:solidFill>
                  <a:schemeClr val="tx1"/>
                </a:solidFill>
              </a:defRPr>
            </a:lvl5pPr>
          </a:lstStyle>
          <a:p>
            <a:pPr algn="l"/>
            <a:r>
              <a:rPr lang="en-US" dirty="0"/>
              <a:t>Slide title</a:t>
            </a:r>
          </a:p>
        </p:txBody>
      </p:sp>
    </p:spTree>
    <p:extLst>
      <p:ext uri="{BB962C8B-B14F-4D97-AF65-F5344CB8AC3E}">
        <p14:creationId xmlns:p14="http://schemas.microsoft.com/office/powerpoint/2010/main" val="885489749"/>
      </p:ext>
    </p:extLst>
  </p:cSld>
  <p:clrMapOvr>
    <a:masterClrMapping/>
  </p:clrMapOvr>
  <p:extLst>
    <p:ext uri="{DCECCB84-F9BA-43D5-87BE-67443E8EF086}">
      <p15:sldGuideLst xmlns:p15="http://schemas.microsoft.com/office/powerpoint/2012/main">
        <p15:guide id="1" pos="2880" userDrawn="1">
          <p15:clr>
            <a:srgbClr val="FBAE40"/>
          </p15:clr>
        </p15:guide>
        <p15:guide id="2" orient="horz" pos="648" userDrawn="1">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ullets with left picture whit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983D7CC-30F1-554F-B990-08AAED526E21}"/>
              </a:ext>
            </a:extLst>
          </p:cNvPr>
          <p:cNvSpPr/>
          <p:nvPr userDrawn="1"/>
        </p:nvSpPr>
        <p:spPr>
          <a:xfrm>
            <a:off x="0" y="0"/>
            <a:ext cx="4043680" cy="6858000"/>
          </a:xfrm>
          <a:prstGeom prst="rect">
            <a:avLst/>
          </a:prstGeom>
          <a:solidFill>
            <a:srgbClr val="00356B"/>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ext Placeholder 2">
            <a:extLst>
              <a:ext uri="{FF2B5EF4-FFF2-40B4-BE49-F238E27FC236}">
                <a16:creationId xmlns:a16="http://schemas.microsoft.com/office/drawing/2014/main" id="{24111BCE-BDA9-2B6D-9928-BE641176BD14}"/>
              </a:ext>
            </a:extLst>
          </p:cNvPr>
          <p:cNvSpPr>
            <a:spLocks noGrp="1"/>
          </p:cNvSpPr>
          <p:nvPr>
            <p:ph type="body" sz="quarter" idx="11" hasCustomPrompt="1"/>
          </p:nvPr>
        </p:nvSpPr>
        <p:spPr>
          <a:xfrm>
            <a:off x="494357" y="851504"/>
            <a:ext cx="3034570" cy="1261075"/>
          </a:xfrm>
        </p:spPr>
        <p:txBody>
          <a:bodyPr>
            <a:noAutofit/>
          </a:bodyPr>
          <a:lstStyle>
            <a:lvl1pPr marL="0" indent="0">
              <a:buNone/>
              <a:defRPr sz="4000">
                <a:solidFill>
                  <a:schemeClr val="bg1"/>
                </a:solidFill>
              </a:defRPr>
            </a:lvl1pPr>
            <a:lvl2pPr>
              <a:defRPr sz="2800">
                <a:solidFill>
                  <a:schemeClr val="tx1"/>
                </a:solidFill>
              </a:defRPr>
            </a:lvl2pPr>
            <a:lvl3pPr>
              <a:defRPr sz="2800">
                <a:solidFill>
                  <a:schemeClr val="tx1"/>
                </a:solidFill>
              </a:defRPr>
            </a:lvl3pPr>
            <a:lvl4pPr>
              <a:defRPr sz="2800">
                <a:solidFill>
                  <a:schemeClr val="tx1"/>
                </a:solidFill>
              </a:defRPr>
            </a:lvl4pPr>
            <a:lvl5pPr>
              <a:defRPr sz="2800">
                <a:solidFill>
                  <a:schemeClr val="tx1"/>
                </a:solidFill>
              </a:defRPr>
            </a:lvl5pPr>
          </a:lstStyle>
          <a:p>
            <a:pPr algn="l"/>
            <a:r>
              <a:rPr lang="en-US" dirty="0"/>
              <a:t>Slide title</a:t>
            </a:r>
          </a:p>
        </p:txBody>
      </p:sp>
      <p:sp>
        <p:nvSpPr>
          <p:cNvPr id="4" name="Text Placeholder 8">
            <a:extLst>
              <a:ext uri="{FF2B5EF4-FFF2-40B4-BE49-F238E27FC236}">
                <a16:creationId xmlns:a16="http://schemas.microsoft.com/office/drawing/2014/main" id="{4D7F3FB8-60AA-403E-F103-7D674AC277D3}"/>
              </a:ext>
            </a:extLst>
          </p:cNvPr>
          <p:cNvSpPr>
            <a:spLocks noGrp="1"/>
          </p:cNvSpPr>
          <p:nvPr>
            <p:ph type="body" sz="quarter" idx="16"/>
          </p:nvPr>
        </p:nvSpPr>
        <p:spPr>
          <a:xfrm>
            <a:off x="4463053" y="972382"/>
            <a:ext cx="7251700" cy="5078779"/>
          </a:xfrm>
        </p:spPr>
        <p:txBody>
          <a:bodyPr/>
          <a:lstStyle>
            <a:lvl1pPr>
              <a:defRPr>
                <a:solidFill>
                  <a:schemeClr val="tx1"/>
                </a:solidFill>
                <a:latin typeface="+mn-lt"/>
              </a:defRPr>
            </a:lvl1pPr>
            <a:lvl2pPr>
              <a:defRPr>
                <a:solidFill>
                  <a:schemeClr val="tx1"/>
                </a:solidFill>
                <a:latin typeface="+mn-lt"/>
              </a:defRPr>
            </a:lvl2pPr>
            <a:lvl3pPr>
              <a:defRPr>
                <a:solidFill>
                  <a:schemeClr val="tx1"/>
                </a:solidFill>
                <a:latin typeface="+mn-lt"/>
              </a:defRPr>
            </a:lvl3pPr>
            <a:lvl4pPr>
              <a:defRPr>
                <a:solidFill>
                  <a:schemeClr val="tx1"/>
                </a:solidFill>
                <a:latin typeface="+mn-lt"/>
              </a:defRPr>
            </a:lvl4pPr>
            <a:lvl5pPr>
              <a:defRPr>
                <a:solidFill>
                  <a:schemeClr val="tx1"/>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Picture Placeholder 11">
            <a:extLst>
              <a:ext uri="{FF2B5EF4-FFF2-40B4-BE49-F238E27FC236}">
                <a16:creationId xmlns:a16="http://schemas.microsoft.com/office/drawing/2014/main" id="{CB9CA651-4D6A-D64A-891D-DE26EF9669F1}"/>
              </a:ext>
            </a:extLst>
          </p:cNvPr>
          <p:cNvSpPr>
            <a:spLocks noGrp="1"/>
          </p:cNvSpPr>
          <p:nvPr>
            <p:ph type="pic" sz="quarter" idx="12"/>
          </p:nvPr>
        </p:nvSpPr>
        <p:spPr>
          <a:xfrm>
            <a:off x="0" y="2494625"/>
            <a:ext cx="4043679" cy="4363375"/>
          </a:xfrm>
        </p:spPr>
        <p:txBody>
          <a:bodyPr/>
          <a:lstStyle>
            <a:lvl1pPr>
              <a:defRPr>
                <a:solidFill>
                  <a:schemeClr val="bg1"/>
                </a:solidFill>
              </a:defRPr>
            </a:lvl1pPr>
          </a:lstStyle>
          <a:p>
            <a:endParaRPr lang="en-US" dirty="0"/>
          </a:p>
        </p:txBody>
      </p:sp>
    </p:spTree>
    <p:extLst>
      <p:ext uri="{BB962C8B-B14F-4D97-AF65-F5344CB8AC3E}">
        <p14:creationId xmlns:p14="http://schemas.microsoft.com/office/powerpoint/2010/main" val="108517972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Full screen pictur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ADB7183-A032-FB4E-90D2-92557AEC50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userDrawn="1">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 name="Picture Placeholder 2">
            <a:extLst>
              <a:ext uri="{FF2B5EF4-FFF2-40B4-BE49-F238E27FC236}">
                <a16:creationId xmlns:a16="http://schemas.microsoft.com/office/drawing/2014/main" id="{4CDDD2F4-5298-29C7-EDE0-1151A4AF90F5}"/>
              </a:ext>
            </a:extLst>
          </p:cNvPr>
          <p:cNvSpPr>
            <a:spLocks noGrp="1"/>
          </p:cNvSpPr>
          <p:nvPr>
            <p:ph type="pic" sz="quarter" idx="10"/>
          </p:nvPr>
        </p:nvSpPr>
        <p:spPr>
          <a:xfrm>
            <a:off x="0" y="0"/>
            <a:ext cx="12192000" cy="6858000"/>
          </a:xfrm>
        </p:spPr>
        <p:txBody>
          <a:bodyPr/>
          <a:lstStyle/>
          <a:p>
            <a:endParaRPr lang="en-US"/>
          </a:p>
        </p:txBody>
      </p:sp>
    </p:spTree>
    <p:extLst>
      <p:ext uri="{BB962C8B-B14F-4D97-AF65-F5344CB8AC3E}">
        <p14:creationId xmlns:p14="http://schemas.microsoft.com/office/powerpoint/2010/main" val="30442731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images on blue background">
    <p:bg>
      <p:bgPr>
        <a:solidFill>
          <a:schemeClr val="tx1"/>
        </a:solidFill>
        <a:effectLst/>
      </p:bgPr>
    </p:bg>
    <p:spTree>
      <p:nvGrpSpPr>
        <p:cNvPr id="1" name=""/>
        <p:cNvGrpSpPr/>
        <p:nvPr/>
      </p:nvGrpSpPr>
      <p:grpSpPr>
        <a:xfrm>
          <a:off x="0" y="0"/>
          <a:ext cx="0" cy="0"/>
          <a:chOff x="0" y="0"/>
          <a:chExt cx="0" cy="0"/>
        </a:xfrm>
      </p:grpSpPr>
      <p:pic>
        <p:nvPicPr>
          <p:cNvPr id="5" name="Picture 4" descr="A picture containing indoor, arch, colonnade&#10;&#10;Description automatically generated">
            <a:extLst>
              <a:ext uri="{FF2B5EF4-FFF2-40B4-BE49-F238E27FC236}">
                <a16:creationId xmlns:a16="http://schemas.microsoft.com/office/drawing/2014/main" id="{0D398ABC-CE4E-8B4C-B1EE-EC4257E99546}"/>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612669" y="1135138"/>
            <a:ext cx="7850824" cy="4415270"/>
          </a:xfrm>
          <a:prstGeom prst="rect">
            <a:avLst/>
          </a:prstGeom>
        </p:spPr>
      </p:pic>
      <p:pic>
        <p:nvPicPr>
          <p:cNvPr id="6" name="Picture 5" descr="A person sitting on a ledge using a computer&#10;&#10;Description automatically generated with medium confidence">
            <a:extLst>
              <a:ext uri="{FF2B5EF4-FFF2-40B4-BE49-F238E27FC236}">
                <a16:creationId xmlns:a16="http://schemas.microsoft.com/office/drawing/2014/main" id="{9237F60B-15B0-3B4A-8ECB-58E5CFD4C235}"/>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8741665" y="1135138"/>
            <a:ext cx="2807208" cy="4419714"/>
          </a:xfrm>
          <a:prstGeom prst="rect">
            <a:avLst/>
          </a:prstGeom>
        </p:spPr>
      </p:pic>
      <p:sp>
        <p:nvSpPr>
          <p:cNvPr id="3" name="Picture Placeholder 2">
            <a:extLst>
              <a:ext uri="{FF2B5EF4-FFF2-40B4-BE49-F238E27FC236}">
                <a16:creationId xmlns:a16="http://schemas.microsoft.com/office/drawing/2014/main" id="{CEA5DE1E-D4D3-4B08-4216-86AC36FC6463}"/>
              </a:ext>
            </a:extLst>
          </p:cNvPr>
          <p:cNvSpPr>
            <a:spLocks noGrp="1"/>
          </p:cNvSpPr>
          <p:nvPr>
            <p:ph type="pic" sz="quarter" idx="10"/>
          </p:nvPr>
        </p:nvSpPr>
        <p:spPr>
          <a:xfrm>
            <a:off x="612775" y="1135063"/>
            <a:ext cx="7850188" cy="4414837"/>
          </a:xfrm>
        </p:spPr>
        <p:txBody>
          <a:bodyPr/>
          <a:lstStyle/>
          <a:p>
            <a:endParaRPr lang="en-US"/>
          </a:p>
        </p:txBody>
      </p:sp>
      <p:sp>
        <p:nvSpPr>
          <p:cNvPr id="7" name="Picture Placeholder 6">
            <a:extLst>
              <a:ext uri="{FF2B5EF4-FFF2-40B4-BE49-F238E27FC236}">
                <a16:creationId xmlns:a16="http://schemas.microsoft.com/office/drawing/2014/main" id="{EDA54E1E-53AE-BE19-DEE3-14D0FB6718C9}"/>
              </a:ext>
            </a:extLst>
          </p:cNvPr>
          <p:cNvSpPr>
            <a:spLocks noGrp="1"/>
          </p:cNvSpPr>
          <p:nvPr>
            <p:ph type="pic" sz="quarter" idx="11"/>
          </p:nvPr>
        </p:nvSpPr>
        <p:spPr>
          <a:xfrm>
            <a:off x="8742363" y="1135063"/>
            <a:ext cx="2806700" cy="4414837"/>
          </a:xfrm>
        </p:spPr>
        <p:txBody>
          <a:bodyPr/>
          <a:lstStyle/>
          <a:p>
            <a:endParaRPr lang="en-US"/>
          </a:p>
        </p:txBody>
      </p:sp>
    </p:spTree>
    <p:extLst>
      <p:ext uri="{BB962C8B-B14F-4D97-AF65-F5344CB8AC3E}">
        <p14:creationId xmlns:p14="http://schemas.microsoft.com/office/powerpoint/2010/main" val="352746450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ue rectangle on image background">
    <p:spTree>
      <p:nvGrpSpPr>
        <p:cNvPr id="1" name=""/>
        <p:cNvGrpSpPr/>
        <p:nvPr/>
      </p:nvGrpSpPr>
      <p:grpSpPr>
        <a:xfrm>
          <a:off x="0" y="0"/>
          <a:ext cx="0" cy="0"/>
          <a:chOff x="0" y="0"/>
          <a:chExt cx="0" cy="0"/>
        </a:xfrm>
      </p:grpSpPr>
      <p:pic>
        <p:nvPicPr>
          <p:cNvPr id="5" name="Picture 4" descr="A group of people in a classroom&#10;&#10;Description automatically generated with low confidence">
            <a:extLst>
              <a:ext uri="{FF2B5EF4-FFF2-40B4-BE49-F238E27FC236}">
                <a16:creationId xmlns:a16="http://schemas.microsoft.com/office/drawing/2014/main" id="{4BDB933F-3F67-634A-B239-7E149523FB80}"/>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0" y="10"/>
            <a:ext cx="12188932" cy="6857990"/>
          </a:xfrm>
          <a:prstGeom prst="rect">
            <a:avLst/>
          </a:prstGeom>
        </p:spPr>
      </p:pic>
      <p:sp>
        <p:nvSpPr>
          <p:cNvPr id="2" name="Picture Placeholder 2">
            <a:extLst>
              <a:ext uri="{FF2B5EF4-FFF2-40B4-BE49-F238E27FC236}">
                <a16:creationId xmlns:a16="http://schemas.microsoft.com/office/drawing/2014/main" id="{1AAF9DD7-0F2C-6B3A-F6A3-CE5643506711}"/>
              </a:ext>
            </a:extLst>
          </p:cNvPr>
          <p:cNvSpPr>
            <a:spLocks noGrp="1"/>
          </p:cNvSpPr>
          <p:nvPr>
            <p:ph type="pic" sz="quarter" idx="10"/>
          </p:nvPr>
        </p:nvSpPr>
        <p:spPr>
          <a:xfrm>
            <a:off x="0" y="0"/>
            <a:ext cx="12192000" cy="6858000"/>
          </a:xfrm>
        </p:spPr>
        <p:txBody>
          <a:bodyPr/>
          <a:lstStyle/>
          <a:p>
            <a:endParaRPr lang="en-US" dirty="0"/>
          </a:p>
        </p:txBody>
      </p:sp>
      <p:sp>
        <p:nvSpPr>
          <p:cNvPr id="6" name="Rectangle 5">
            <a:extLst>
              <a:ext uri="{FF2B5EF4-FFF2-40B4-BE49-F238E27FC236}">
                <a16:creationId xmlns:a16="http://schemas.microsoft.com/office/drawing/2014/main" id="{512A1C5A-EAA4-F642-B1CA-508C2469F921}"/>
              </a:ext>
            </a:extLst>
          </p:cNvPr>
          <p:cNvSpPr/>
          <p:nvPr userDrawn="1"/>
        </p:nvSpPr>
        <p:spPr>
          <a:xfrm>
            <a:off x="3758184" y="4606927"/>
            <a:ext cx="8433816" cy="1252728"/>
          </a:xfrm>
          <a:prstGeom prst="rect">
            <a:avLst/>
          </a:prstGeom>
          <a:solidFill>
            <a:schemeClr val="dk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4" name="Text Placeholder 3">
            <a:extLst>
              <a:ext uri="{FF2B5EF4-FFF2-40B4-BE49-F238E27FC236}">
                <a16:creationId xmlns:a16="http://schemas.microsoft.com/office/drawing/2014/main" id="{F8B22E79-1B97-56A7-B228-A90078FFBF54}"/>
              </a:ext>
            </a:extLst>
          </p:cNvPr>
          <p:cNvSpPr>
            <a:spLocks noGrp="1"/>
          </p:cNvSpPr>
          <p:nvPr>
            <p:ph type="body" sz="quarter" idx="11" hasCustomPrompt="1"/>
          </p:nvPr>
        </p:nvSpPr>
        <p:spPr>
          <a:xfrm>
            <a:off x="4267200" y="5005754"/>
            <a:ext cx="7608888" cy="539262"/>
          </a:xfrm>
        </p:spPr>
        <p:txBody>
          <a:bodyPr/>
          <a:lstStyle>
            <a:lvl1pPr marL="0" indent="0">
              <a:buNone/>
              <a:defRPr>
                <a:solidFill>
                  <a:schemeClr val="bg1"/>
                </a:solidFill>
              </a:defRPr>
            </a:lvl1pPr>
            <a:lvl2pPr marL="457200" indent="0">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Lorem ipsum dolor sit </a:t>
            </a:r>
            <a:r>
              <a:rPr lang="en-US" dirty="0" err="1"/>
              <a:t>amet</a:t>
            </a:r>
            <a:r>
              <a:rPr lang="en-US" dirty="0"/>
              <a:t>; </a:t>
            </a:r>
            <a:r>
              <a:rPr lang="en-US" dirty="0" err="1"/>
              <a:t>adipisting</a:t>
            </a:r>
            <a:r>
              <a:rPr lang="en-US" dirty="0"/>
              <a:t> </a:t>
            </a:r>
            <a:r>
              <a:rPr lang="en-US" dirty="0" err="1"/>
              <a:t>elit</a:t>
            </a:r>
            <a:r>
              <a:rPr lang="en-US" dirty="0"/>
              <a:t>.</a:t>
            </a:r>
          </a:p>
        </p:txBody>
      </p:sp>
    </p:spTree>
    <p:extLst>
      <p:ext uri="{BB962C8B-B14F-4D97-AF65-F5344CB8AC3E}">
        <p14:creationId xmlns:p14="http://schemas.microsoft.com/office/powerpoint/2010/main" val="159702446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3-pt list white">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B04CEBEF-039C-DC43-B83D-ED7E1BFAEDEC}"/>
              </a:ext>
            </a:extLst>
          </p:cNvPr>
          <p:cNvSpPr/>
          <p:nvPr userDrawn="1"/>
        </p:nvSpPr>
        <p:spPr>
          <a:xfrm>
            <a:off x="4447852" y="782375"/>
            <a:ext cx="608463" cy="60846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i="0" dirty="0">
              <a:latin typeface="Red Hat Text" panose="02010303040201060303" pitchFamily="2" charset="0"/>
              <a:ea typeface="Red Hat Text" panose="02010303040201060303" pitchFamily="2" charset="0"/>
              <a:cs typeface="Red Hat Text" panose="02010303040201060303" pitchFamily="2" charset="0"/>
            </a:endParaRPr>
          </a:p>
        </p:txBody>
      </p:sp>
      <p:sp>
        <p:nvSpPr>
          <p:cNvPr id="8" name="Oval 7">
            <a:extLst>
              <a:ext uri="{FF2B5EF4-FFF2-40B4-BE49-F238E27FC236}">
                <a16:creationId xmlns:a16="http://schemas.microsoft.com/office/drawing/2014/main" id="{AEF85D7B-BBEB-4643-A97C-6FF4E2941595}"/>
              </a:ext>
            </a:extLst>
          </p:cNvPr>
          <p:cNvSpPr/>
          <p:nvPr userDrawn="1"/>
        </p:nvSpPr>
        <p:spPr>
          <a:xfrm>
            <a:off x="4447852" y="2602241"/>
            <a:ext cx="608463" cy="60846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i="0" dirty="0">
              <a:latin typeface="Red Hat Text" panose="02010303040201060303" pitchFamily="2" charset="0"/>
              <a:ea typeface="Red Hat Text" panose="02010303040201060303" pitchFamily="2" charset="0"/>
              <a:cs typeface="Red Hat Text" panose="02010303040201060303" pitchFamily="2" charset="0"/>
            </a:endParaRPr>
          </a:p>
        </p:txBody>
      </p:sp>
      <p:sp>
        <p:nvSpPr>
          <p:cNvPr id="11" name="Oval 10">
            <a:extLst>
              <a:ext uri="{FF2B5EF4-FFF2-40B4-BE49-F238E27FC236}">
                <a16:creationId xmlns:a16="http://schemas.microsoft.com/office/drawing/2014/main" id="{866C9B41-C20D-8348-88FC-E3ECC4B45F77}"/>
              </a:ext>
            </a:extLst>
          </p:cNvPr>
          <p:cNvSpPr/>
          <p:nvPr userDrawn="1"/>
        </p:nvSpPr>
        <p:spPr>
          <a:xfrm>
            <a:off x="4447852" y="4421468"/>
            <a:ext cx="608463" cy="60846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en-US" sz="2400" b="1" i="0" dirty="0">
              <a:latin typeface="Red Hat Text" panose="02010303040201060303" pitchFamily="2" charset="0"/>
              <a:ea typeface="Red Hat Text" panose="02010303040201060303" pitchFamily="2" charset="0"/>
              <a:cs typeface="Red Hat Text" panose="02010303040201060303" pitchFamily="2" charset="0"/>
            </a:endParaRPr>
          </a:p>
        </p:txBody>
      </p:sp>
      <p:sp>
        <p:nvSpPr>
          <p:cNvPr id="14" name="Text Placeholder 12">
            <a:extLst>
              <a:ext uri="{FF2B5EF4-FFF2-40B4-BE49-F238E27FC236}">
                <a16:creationId xmlns:a16="http://schemas.microsoft.com/office/drawing/2014/main" id="{5E4E5056-1071-EB43-961C-518C32BBC254}"/>
              </a:ext>
            </a:extLst>
          </p:cNvPr>
          <p:cNvSpPr txBox="1">
            <a:spLocks/>
          </p:cNvSpPr>
          <p:nvPr userDrawn="1"/>
        </p:nvSpPr>
        <p:spPr>
          <a:xfrm>
            <a:off x="4448302" y="798474"/>
            <a:ext cx="608013" cy="608462"/>
          </a:xfrm>
          <a:prstGeom prst="rect">
            <a:avLst/>
          </a:prstGeom>
        </p:spPr>
        <p:txBody>
          <a:bodyPr anchor="ctr" anchorCtr="1">
            <a:normAutofit/>
          </a:bodyPr>
          <a:lstStyle>
            <a:lvl1pPr marL="0" indent="0" algn="ctr" defTabSz="914400" rtl="0" eaLnBrk="1" latinLnBrk="0" hangingPunct="1">
              <a:lnSpc>
                <a:spcPct val="90000"/>
              </a:lnSpc>
              <a:spcBef>
                <a:spcPts val="1000"/>
              </a:spcBef>
              <a:buFont typeface="Arial" panose="020B0604020202020204" pitchFamily="34" charset="0"/>
              <a:buNone/>
              <a:defRPr sz="2400" b="1" i="0" kern="1200">
                <a:solidFill>
                  <a:schemeClr val="bg1"/>
                </a:solidFill>
                <a:latin typeface="Red Hat Text" panose="02010303040201060303" pitchFamily="2" charset="0"/>
                <a:ea typeface="Red Hat Text" panose="02010303040201060303" pitchFamily="2" charset="0"/>
                <a:cs typeface="Red Hat Text" panose="02010303040201060303"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1</a:t>
            </a:r>
          </a:p>
        </p:txBody>
      </p:sp>
      <p:sp>
        <p:nvSpPr>
          <p:cNvPr id="15" name="Text Placeholder 12">
            <a:extLst>
              <a:ext uri="{FF2B5EF4-FFF2-40B4-BE49-F238E27FC236}">
                <a16:creationId xmlns:a16="http://schemas.microsoft.com/office/drawing/2014/main" id="{4B3EC6FE-EE04-AC48-A709-6960ED5BDA40}"/>
              </a:ext>
            </a:extLst>
          </p:cNvPr>
          <p:cNvSpPr txBox="1">
            <a:spLocks/>
          </p:cNvSpPr>
          <p:nvPr userDrawn="1"/>
        </p:nvSpPr>
        <p:spPr>
          <a:xfrm>
            <a:off x="4448302" y="2612401"/>
            <a:ext cx="608013" cy="608462"/>
          </a:xfrm>
          <a:prstGeom prst="rect">
            <a:avLst/>
          </a:prstGeom>
        </p:spPr>
        <p:txBody>
          <a:bodyPr anchor="ctr" anchorCtr="1">
            <a:normAutofit/>
          </a:bodyPr>
          <a:lstStyle>
            <a:lvl1pPr marL="0" indent="0" algn="ctr" defTabSz="914400" rtl="0" eaLnBrk="1" latinLnBrk="0" hangingPunct="1">
              <a:lnSpc>
                <a:spcPct val="90000"/>
              </a:lnSpc>
              <a:spcBef>
                <a:spcPts val="1000"/>
              </a:spcBef>
              <a:buFont typeface="Arial" panose="020B0604020202020204" pitchFamily="34" charset="0"/>
              <a:buNone/>
              <a:defRPr sz="2400" b="1" i="0" kern="1200">
                <a:solidFill>
                  <a:schemeClr val="bg1"/>
                </a:solidFill>
                <a:latin typeface="Red Hat Text" panose="02010303040201060303" pitchFamily="2" charset="0"/>
                <a:ea typeface="Red Hat Text" panose="02010303040201060303" pitchFamily="2" charset="0"/>
                <a:cs typeface="Red Hat Text" panose="02010303040201060303"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2</a:t>
            </a:r>
          </a:p>
        </p:txBody>
      </p:sp>
      <p:sp>
        <p:nvSpPr>
          <p:cNvPr id="16" name="Text Placeholder 12">
            <a:extLst>
              <a:ext uri="{FF2B5EF4-FFF2-40B4-BE49-F238E27FC236}">
                <a16:creationId xmlns:a16="http://schemas.microsoft.com/office/drawing/2014/main" id="{246BD078-9144-A040-B00A-FB748C9F10BD}"/>
              </a:ext>
            </a:extLst>
          </p:cNvPr>
          <p:cNvSpPr txBox="1">
            <a:spLocks/>
          </p:cNvSpPr>
          <p:nvPr userDrawn="1"/>
        </p:nvSpPr>
        <p:spPr>
          <a:xfrm>
            <a:off x="4448302" y="4431041"/>
            <a:ext cx="608013" cy="608462"/>
          </a:xfrm>
          <a:prstGeom prst="rect">
            <a:avLst/>
          </a:prstGeom>
        </p:spPr>
        <p:txBody>
          <a:bodyPr anchor="ctr" anchorCtr="1">
            <a:normAutofit/>
          </a:bodyPr>
          <a:lstStyle>
            <a:lvl1pPr marL="0" indent="0" algn="ctr" defTabSz="914400" rtl="0" eaLnBrk="1" latinLnBrk="0" hangingPunct="1">
              <a:lnSpc>
                <a:spcPct val="90000"/>
              </a:lnSpc>
              <a:spcBef>
                <a:spcPts val="1000"/>
              </a:spcBef>
              <a:buFont typeface="Arial" panose="020B0604020202020204" pitchFamily="34" charset="0"/>
              <a:buNone/>
              <a:defRPr sz="2400" b="1" i="0" kern="1200">
                <a:solidFill>
                  <a:schemeClr val="bg1"/>
                </a:solidFill>
                <a:latin typeface="Red Hat Text" panose="02010303040201060303" pitchFamily="2" charset="0"/>
                <a:ea typeface="Red Hat Text" panose="02010303040201060303" pitchFamily="2" charset="0"/>
                <a:cs typeface="Red Hat Text" panose="02010303040201060303"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3</a:t>
            </a:r>
          </a:p>
        </p:txBody>
      </p:sp>
      <p:sp>
        <p:nvSpPr>
          <p:cNvPr id="17" name="Rectangle 16">
            <a:extLst>
              <a:ext uri="{FF2B5EF4-FFF2-40B4-BE49-F238E27FC236}">
                <a16:creationId xmlns:a16="http://schemas.microsoft.com/office/drawing/2014/main" id="{E28E21DF-7D50-2F4A-8A85-D21AA332D89A}"/>
              </a:ext>
            </a:extLst>
          </p:cNvPr>
          <p:cNvSpPr/>
          <p:nvPr userDrawn="1"/>
        </p:nvSpPr>
        <p:spPr>
          <a:xfrm>
            <a:off x="0" y="0"/>
            <a:ext cx="4043680" cy="6858000"/>
          </a:xfrm>
          <a:prstGeom prst="rect">
            <a:avLst/>
          </a:prstGeom>
          <a:solidFill>
            <a:srgbClr val="00356B"/>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ext Placeholder 2">
            <a:extLst>
              <a:ext uri="{FF2B5EF4-FFF2-40B4-BE49-F238E27FC236}">
                <a16:creationId xmlns:a16="http://schemas.microsoft.com/office/drawing/2014/main" id="{CA7EFA3E-6CB9-5753-5E16-B3C57BE5016E}"/>
              </a:ext>
            </a:extLst>
          </p:cNvPr>
          <p:cNvSpPr>
            <a:spLocks noGrp="1"/>
          </p:cNvSpPr>
          <p:nvPr>
            <p:ph type="body" sz="quarter" idx="11" hasCustomPrompt="1"/>
          </p:nvPr>
        </p:nvSpPr>
        <p:spPr>
          <a:xfrm>
            <a:off x="494357" y="1597735"/>
            <a:ext cx="3034570" cy="1925644"/>
          </a:xfrm>
        </p:spPr>
        <p:txBody>
          <a:bodyPr>
            <a:noAutofit/>
          </a:bodyPr>
          <a:lstStyle>
            <a:lvl1pPr marL="0" indent="0">
              <a:buNone/>
              <a:defRPr sz="4000">
                <a:solidFill>
                  <a:schemeClr val="bg1"/>
                </a:solidFill>
              </a:defRPr>
            </a:lvl1pPr>
            <a:lvl2pPr>
              <a:defRPr sz="2800">
                <a:solidFill>
                  <a:schemeClr val="tx1"/>
                </a:solidFill>
              </a:defRPr>
            </a:lvl2pPr>
            <a:lvl3pPr>
              <a:defRPr sz="2800">
                <a:solidFill>
                  <a:schemeClr val="tx1"/>
                </a:solidFill>
              </a:defRPr>
            </a:lvl3pPr>
            <a:lvl4pPr>
              <a:defRPr sz="2800">
                <a:solidFill>
                  <a:schemeClr val="tx1"/>
                </a:solidFill>
              </a:defRPr>
            </a:lvl4pPr>
            <a:lvl5pPr>
              <a:defRPr sz="2800">
                <a:solidFill>
                  <a:schemeClr val="tx1"/>
                </a:solidFill>
              </a:defRPr>
            </a:lvl5pPr>
          </a:lstStyle>
          <a:p>
            <a:pPr algn="l"/>
            <a:r>
              <a:rPr lang="en-US" dirty="0"/>
              <a:t>List title</a:t>
            </a:r>
          </a:p>
        </p:txBody>
      </p:sp>
      <p:sp>
        <p:nvSpPr>
          <p:cNvPr id="19" name="Text Placeholder 3">
            <a:extLst>
              <a:ext uri="{FF2B5EF4-FFF2-40B4-BE49-F238E27FC236}">
                <a16:creationId xmlns:a16="http://schemas.microsoft.com/office/drawing/2014/main" id="{C61BB3FB-2216-3C55-2FAE-13D9854F26C2}"/>
              </a:ext>
            </a:extLst>
          </p:cNvPr>
          <p:cNvSpPr>
            <a:spLocks noGrp="1"/>
          </p:cNvSpPr>
          <p:nvPr>
            <p:ph type="body" sz="quarter" idx="13" hasCustomPrompt="1"/>
          </p:nvPr>
        </p:nvSpPr>
        <p:spPr>
          <a:xfrm>
            <a:off x="5275995" y="901734"/>
            <a:ext cx="6130559" cy="445171"/>
          </a:xfrm>
        </p:spPr>
        <p:txBody>
          <a:bodyPr>
            <a:normAutofit/>
          </a:bodyPr>
          <a:lstStyle>
            <a:lvl1pPr marL="0" indent="0">
              <a:buNone/>
              <a:defRPr sz="2000" b="1">
                <a:solidFill>
                  <a:schemeClr val="tx1"/>
                </a:solidFill>
                <a:latin typeface="+mn-lt"/>
              </a:defRPr>
            </a:lvl1pPr>
            <a:lvl2pPr marL="457200" indent="0">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Key point</a:t>
            </a:r>
          </a:p>
        </p:txBody>
      </p:sp>
      <p:sp>
        <p:nvSpPr>
          <p:cNvPr id="20" name="Text Placeholder 3">
            <a:extLst>
              <a:ext uri="{FF2B5EF4-FFF2-40B4-BE49-F238E27FC236}">
                <a16:creationId xmlns:a16="http://schemas.microsoft.com/office/drawing/2014/main" id="{CDDFF6A9-52DA-58F2-BDA9-15907D59C828}"/>
              </a:ext>
            </a:extLst>
          </p:cNvPr>
          <p:cNvSpPr>
            <a:spLocks noGrp="1"/>
          </p:cNvSpPr>
          <p:nvPr>
            <p:ph type="body" sz="quarter" idx="14" hasCustomPrompt="1"/>
          </p:nvPr>
        </p:nvSpPr>
        <p:spPr>
          <a:xfrm>
            <a:off x="5271011" y="2755057"/>
            <a:ext cx="6130559" cy="445171"/>
          </a:xfrm>
        </p:spPr>
        <p:txBody>
          <a:bodyPr>
            <a:normAutofit/>
          </a:bodyPr>
          <a:lstStyle>
            <a:lvl1pPr marL="0" indent="0">
              <a:buNone/>
              <a:defRPr sz="2000" b="1">
                <a:solidFill>
                  <a:schemeClr val="tx1"/>
                </a:solidFill>
                <a:latin typeface="+mn-lt"/>
              </a:defRPr>
            </a:lvl1pPr>
            <a:lvl2pPr marL="457200" indent="0">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Key point</a:t>
            </a:r>
          </a:p>
        </p:txBody>
      </p:sp>
      <p:sp>
        <p:nvSpPr>
          <p:cNvPr id="21" name="Text Placeholder 3">
            <a:extLst>
              <a:ext uri="{FF2B5EF4-FFF2-40B4-BE49-F238E27FC236}">
                <a16:creationId xmlns:a16="http://schemas.microsoft.com/office/drawing/2014/main" id="{136D2D5D-D5A2-A035-628C-DEAEE035DA00}"/>
              </a:ext>
            </a:extLst>
          </p:cNvPr>
          <p:cNvSpPr>
            <a:spLocks noGrp="1"/>
          </p:cNvSpPr>
          <p:nvPr>
            <p:ph type="body" sz="quarter" idx="15" hasCustomPrompt="1"/>
          </p:nvPr>
        </p:nvSpPr>
        <p:spPr>
          <a:xfrm>
            <a:off x="5271011" y="4561078"/>
            <a:ext cx="6130559" cy="445171"/>
          </a:xfrm>
        </p:spPr>
        <p:txBody>
          <a:bodyPr>
            <a:normAutofit/>
          </a:bodyPr>
          <a:lstStyle>
            <a:lvl1pPr marL="0" indent="0">
              <a:buNone/>
              <a:defRPr sz="2000" b="1">
                <a:solidFill>
                  <a:schemeClr val="tx1"/>
                </a:solidFill>
                <a:latin typeface="+mn-lt"/>
              </a:defRPr>
            </a:lvl1pPr>
            <a:lvl2pPr marL="457200" indent="0">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Key point</a:t>
            </a:r>
          </a:p>
        </p:txBody>
      </p:sp>
      <p:sp>
        <p:nvSpPr>
          <p:cNvPr id="22" name="Text Placeholder 3">
            <a:extLst>
              <a:ext uri="{FF2B5EF4-FFF2-40B4-BE49-F238E27FC236}">
                <a16:creationId xmlns:a16="http://schemas.microsoft.com/office/drawing/2014/main" id="{E9401A22-71B4-C0E8-05DD-D4D2833E6F8D}"/>
              </a:ext>
            </a:extLst>
          </p:cNvPr>
          <p:cNvSpPr>
            <a:spLocks noGrp="1"/>
          </p:cNvSpPr>
          <p:nvPr>
            <p:ph type="body" sz="quarter" idx="16" hasCustomPrompt="1"/>
          </p:nvPr>
        </p:nvSpPr>
        <p:spPr>
          <a:xfrm>
            <a:off x="5271010" y="1417092"/>
            <a:ext cx="6130559" cy="1131967"/>
          </a:xfrm>
        </p:spPr>
        <p:txBody>
          <a:bodyPr>
            <a:normAutofit/>
          </a:bodyPr>
          <a:lstStyle>
            <a:lvl1pPr marL="0" indent="0">
              <a:buNone/>
              <a:defRPr sz="1800" b="0">
                <a:solidFill>
                  <a:schemeClr val="tx1"/>
                </a:solidFill>
                <a:latin typeface="+mn-lt"/>
              </a:defRPr>
            </a:lvl1pPr>
            <a:lvl2pPr marL="457200" indent="0">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r>
              <a:rPr lang="en-US" dirty="0"/>
              <a:t>Lorem ipsum dolor sit </a:t>
            </a:r>
            <a:r>
              <a:rPr lang="en-US" dirty="0" err="1"/>
              <a:t>amet</a:t>
            </a:r>
            <a:r>
              <a:rPr lang="en-US" dirty="0"/>
              <a:t>, </a:t>
            </a:r>
            <a:r>
              <a:rPr lang="en-US" dirty="0" err="1"/>
              <a:t>consectetur</a:t>
            </a:r>
            <a:r>
              <a:rPr lang="en-US" dirty="0"/>
              <a:t>. Nam </a:t>
            </a:r>
            <a:r>
              <a:rPr lang="en-US" dirty="0" err="1"/>
              <a:t>interdum</a:t>
            </a:r>
            <a:r>
              <a:rPr lang="en-US" dirty="0"/>
              <a:t> </a:t>
            </a:r>
            <a:r>
              <a:rPr lang="en-US" dirty="0" err="1"/>
              <a:t>tempor</a:t>
            </a:r>
            <a:r>
              <a:rPr lang="en-US" dirty="0"/>
              <a:t> mi, in porta </a:t>
            </a:r>
            <a:r>
              <a:rPr lang="en-US" dirty="0" err="1"/>
              <a:t>nibh</a:t>
            </a:r>
            <a:r>
              <a:rPr lang="en-US" dirty="0"/>
              <a:t>. </a:t>
            </a:r>
            <a:r>
              <a:rPr lang="en-US" dirty="0" err="1"/>
              <a:t>Suspendisse</a:t>
            </a:r>
            <a:r>
              <a:rPr lang="en-US" dirty="0"/>
              <a:t> </a:t>
            </a:r>
            <a:r>
              <a:rPr lang="en-US" dirty="0" err="1"/>
              <a:t>risus</a:t>
            </a:r>
            <a:r>
              <a:rPr lang="en-US" dirty="0"/>
              <a:t> magna, </a:t>
            </a:r>
            <a:r>
              <a:rPr lang="en-US" dirty="0" err="1"/>
              <a:t>mollis</a:t>
            </a:r>
            <a:r>
              <a:rPr lang="en-US" dirty="0"/>
              <a:t> </a:t>
            </a:r>
            <a:r>
              <a:rPr lang="en-US" dirty="0" err="1"/>
              <a:t>ut</a:t>
            </a:r>
            <a:r>
              <a:rPr lang="en-US" dirty="0"/>
              <a:t> ipsum dolor (20 words).</a:t>
            </a:r>
          </a:p>
        </p:txBody>
      </p:sp>
      <p:sp>
        <p:nvSpPr>
          <p:cNvPr id="23" name="Text Placeholder 3">
            <a:extLst>
              <a:ext uri="{FF2B5EF4-FFF2-40B4-BE49-F238E27FC236}">
                <a16:creationId xmlns:a16="http://schemas.microsoft.com/office/drawing/2014/main" id="{EE3F3E11-7AFE-6F0D-2621-C8BCE2923F7C}"/>
              </a:ext>
            </a:extLst>
          </p:cNvPr>
          <p:cNvSpPr>
            <a:spLocks noGrp="1"/>
          </p:cNvSpPr>
          <p:nvPr>
            <p:ph type="body" sz="quarter" idx="17" hasCustomPrompt="1"/>
          </p:nvPr>
        </p:nvSpPr>
        <p:spPr>
          <a:xfrm>
            <a:off x="5259286" y="3266055"/>
            <a:ext cx="6130559" cy="1131967"/>
          </a:xfrm>
        </p:spPr>
        <p:txBody>
          <a:bodyPr>
            <a:normAutofit/>
          </a:bodyPr>
          <a:lstStyle>
            <a:lvl1pPr marL="0" indent="0">
              <a:buNone/>
              <a:defRPr sz="1800" b="0">
                <a:solidFill>
                  <a:schemeClr val="tx1"/>
                </a:solidFill>
                <a:latin typeface="+mn-lt"/>
              </a:defRPr>
            </a:lvl1pPr>
            <a:lvl2pPr marL="457200" indent="0">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r>
              <a:rPr lang="en-US" dirty="0"/>
              <a:t>Lorem ipsum dolor sit </a:t>
            </a:r>
            <a:r>
              <a:rPr lang="en-US" dirty="0" err="1"/>
              <a:t>amet</a:t>
            </a:r>
            <a:r>
              <a:rPr lang="en-US" dirty="0"/>
              <a:t>, </a:t>
            </a:r>
            <a:r>
              <a:rPr lang="en-US" dirty="0" err="1"/>
              <a:t>consectetur</a:t>
            </a:r>
            <a:r>
              <a:rPr lang="en-US" dirty="0"/>
              <a:t>. Nam </a:t>
            </a:r>
            <a:r>
              <a:rPr lang="en-US" dirty="0" err="1"/>
              <a:t>interdum</a:t>
            </a:r>
            <a:r>
              <a:rPr lang="en-US" dirty="0"/>
              <a:t> </a:t>
            </a:r>
            <a:r>
              <a:rPr lang="en-US" dirty="0" err="1"/>
              <a:t>tempor</a:t>
            </a:r>
            <a:r>
              <a:rPr lang="en-US" dirty="0"/>
              <a:t> mi, in porta </a:t>
            </a:r>
            <a:r>
              <a:rPr lang="en-US" dirty="0" err="1"/>
              <a:t>nibh</a:t>
            </a:r>
            <a:r>
              <a:rPr lang="en-US" dirty="0"/>
              <a:t>. </a:t>
            </a:r>
            <a:r>
              <a:rPr lang="en-US" dirty="0" err="1"/>
              <a:t>Suspendisse</a:t>
            </a:r>
            <a:r>
              <a:rPr lang="en-US" dirty="0"/>
              <a:t> </a:t>
            </a:r>
            <a:r>
              <a:rPr lang="en-US" dirty="0" err="1"/>
              <a:t>risus</a:t>
            </a:r>
            <a:r>
              <a:rPr lang="en-US" dirty="0"/>
              <a:t> magna, </a:t>
            </a:r>
            <a:r>
              <a:rPr lang="en-US" dirty="0" err="1"/>
              <a:t>mollis</a:t>
            </a:r>
            <a:r>
              <a:rPr lang="en-US" dirty="0"/>
              <a:t> </a:t>
            </a:r>
            <a:r>
              <a:rPr lang="en-US" dirty="0" err="1"/>
              <a:t>ut</a:t>
            </a:r>
            <a:r>
              <a:rPr lang="en-US" dirty="0"/>
              <a:t> ipsum dolor (20 words).</a:t>
            </a:r>
          </a:p>
        </p:txBody>
      </p:sp>
      <p:sp>
        <p:nvSpPr>
          <p:cNvPr id="25" name="Text Placeholder 3">
            <a:extLst>
              <a:ext uri="{FF2B5EF4-FFF2-40B4-BE49-F238E27FC236}">
                <a16:creationId xmlns:a16="http://schemas.microsoft.com/office/drawing/2014/main" id="{EF10423C-A95D-971C-6FEA-62D3BCEE094C}"/>
              </a:ext>
            </a:extLst>
          </p:cNvPr>
          <p:cNvSpPr>
            <a:spLocks noGrp="1"/>
          </p:cNvSpPr>
          <p:nvPr>
            <p:ph type="body" sz="quarter" idx="18" hasCustomPrompt="1"/>
          </p:nvPr>
        </p:nvSpPr>
        <p:spPr>
          <a:xfrm>
            <a:off x="5271008" y="5075521"/>
            <a:ext cx="6130559" cy="1131967"/>
          </a:xfrm>
        </p:spPr>
        <p:txBody>
          <a:bodyPr>
            <a:normAutofit/>
          </a:bodyPr>
          <a:lstStyle>
            <a:lvl1pPr marL="0" indent="0">
              <a:buNone/>
              <a:defRPr sz="1800" b="0">
                <a:solidFill>
                  <a:schemeClr val="tx1"/>
                </a:solidFill>
                <a:latin typeface="+mn-lt"/>
              </a:defRPr>
            </a:lvl1pPr>
            <a:lvl2pPr marL="457200" indent="0">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r>
              <a:rPr lang="en-US" dirty="0"/>
              <a:t>Lorem ipsum dolor sit </a:t>
            </a:r>
            <a:r>
              <a:rPr lang="en-US" dirty="0" err="1"/>
              <a:t>amet</a:t>
            </a:r>
            <a:r>
              <a:rPr lang="en-US" dirty="0"/>
              <a:t>, </a:t>
            </a:r>
            <a:r>
              <a:rPr lang="en-US" dirty="0" err="1"/>
              <a:t>consectetur</a:t>
            </a:r>
            <a:r>
              <a:rPr lang="en-US" dirty="0"/>
              <a:t>. Nam </a:t>
            </a:r>
            <a:r>
              <a:rPr lang="en-US" dirty="0" err="1"/>
              <a:t>interdum</a:t>
            </a:r>
            <a:r>
              <a:rPr lang="en-US" dirty="0"/>
              <a:t> </a:t>
            </a:r>
            <a:r>
              <a:rPr lang="en-US" dirty="0" err="1"/>
              <a:t>tempor</a:t>
            </a:r>
            <a:r>
              <a:rPr lang="en-US" dirty="0"/>
              <a:t> mi, in porta </a:t>
            </a:r>
            <a:r>
              <a:rPr lang="en-US" dirty="0" err="1"/>
              <a:t>nibh</a:t>
            </a:r>
            <a:r>
              <a:rPr lang="en-US" dirty="0"/>
              <a:t>. </a:t>
            </a:r>
            <a:r>
              <a:rPr lang="en-US" dirty="0" err="1"/>
              <a:t>Suspendisse</a:t>
            </a:r>
            <a:r>
              <a:rPr lang="en-US" dirty="0"/>
              <a:t> </a:t>
            </a:r>
            <a:r>
              <a:rPr lang="en-US" dirty="0" err="1"/>
              <a:t>risus</a:t>
            </a:r>
            <a:r>
              <a:rPr lang="en-US" dirty="0"/>
              <a:t> magna, </a:t>
            </a:r>
            <a:r>
              <a:rPr lang="en-US" dirty="0" err="1"/>
              <a:t>mollis</a:t>
            </a:r>
            <a:r>
              <a:rPr lang="en-US" dirty="0"/>
              <a:t> </a:t>
            </a:r>
            <a:r>
              <a:rPr lang="en-US" dirty="0" err="1"/>
              <a:t>ut</a:t>
            </a:r>
            <a:r>
              <a:rPr lang="en-US" dirty="0"/>
              <a:t> ipsum dolor (20 words).</a:t>
            </a:r>
          </a:p>
        </p:txBody>
      </p:sp>
    </p:spTree>
    <p:extLst>
      <p:ext uri="{BB962C8B-B14F-4D97-AF65-F5344CB8AC3E}">
        <p14:creationId xmlns:p14="http://schemas.microsoft.com/office/powerpoint/2010/main" val="10700682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3-pt list blu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B9417A6-92A5-4D45-A713-D3A7D495A36B}"/>
              </a:ext>
            </a:extLst>
          </p:cNvPr>
          <p:cNvSpPr/>
          <p:nvPr userDrawn="1"/>
        </p:nvSpPr>
        <p:spPr>
          <a:xfrm>
            <a:off x="0" y="0"/>
            <a:ext cx="12192000" cy="6858000"/>
          </a:xfrm>
          <a:prstGeom prst="rect">
            <a:avLst/>
          </a:prstGeom>
          <a:solidFill>
            <a:srgbClr val="00356B"/>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50919440-137F-FE47-AB91-79FF641736D6}"/>
              </a:ext>
            </a:extLst>
          </p:cNvPr>
          <p:cNvSpPr/>
          <p:nvPr userDrawn="1"/>
        </p:nvSpPr>
        <p:spPr>
          <a:xfrm>
            <a:off x="4447852" y="817544"/>
            <a:ext cx="608463" cy="60846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i="0" dirty="0">
              <a:latin typeface="Red Hat Text" panose="02010303040201060303" pitchFamily="2" charset="0"/>
              <a:ea typeface="Red Hat Text" panose="02010303040201060303" pitchFamily="2" charset="0"/>
              <a:cs typeface="Red Hat Text" panose="02010303040201060303" pitchFamily="2" charset="0"/>
            </a:endParaRPr>
          </a:p>
        </p:txBody>
      </p:sp>
      <p:sp>
        <p:nvSpPr>
          <p:cNvPr id="9" name="Oval 8">
            <a:extLst>
              <a:ext uri="{FF2B5EF4-FFF2-40B4-BE49-F238E27FC236}">
                <a16:creationId xmlns:a16="http://schemas.microsoft.com/office/drawing/2014/main" id="{A97EC7BF-FC77-6D4D-9E09-787CB4153722}"/>
              </a:ext>
            </a:extLst>
          </p:cNvPr>
          <p:cNvSpPr/>
          <p:nvPr userDrawn="1"/>
        </p:nvSpPr>
        <p:spPr>
          <a:xfrm>
            <a:off x="4447852" y="2602241"/>
            <a:ext cx="608463" cy="60846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i="0" dirty="0">
              <a:latin typeface="Red Hat Text" panose="02010303040201060303" pitchFamily="2" charset="0"/>
              <a:ea typeface="Red Hat Text" panose="02010303040201060303" pitchFamily="2" charset="0"/>
              <a:cs typeface="Red Hat Text" panose="02010303040201060303" pitchFamily="2" charset="0"/>
            </a:endParaRPr>
          </a:p>
        </p:txBody>
      </p:sp>
      <p:sp>
        <p:nvSpPr>
          <p:cNvPr id="12" name="Oval 11">
            <a:extLst>
              <a:ext uri="{FF2B5EF4-FFF2-40B4-BE49-F238E27FC236}">
                <a16:creationId xmlns:a16="http://schemas.microsoft.com/office/drawing/2014/main" id="{A0C2C80C-913D-5A4C-A7EB-169A9DF95473}"/>
              </a:ext>
            </a:extLst>
          </p:cNvPr>
          <p:cNvSpPr/>
          <p:nvPr userDrawn="1"/>
        </p:nvSpPr>
        <p:spPr>
          <a:xfrm>
            <a:off x="4447852" y="4421468"/>
            <a:ext cx="608463" cy="60846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en-US" sz="2400" b="1" i="0" dirty="0">
              <a:latin typeface="Red Hat Text" panose="02010303040201060303" pitchFamily="2" charset="0"/>
              <a:ea typeface="Red Hat Text" panose="02010303040201060303" pitchFamily="2" charset="0"/>
              <a:cs typeface="Red Hat Text" panose="02010303040201060303" pitchFamily="2" charset="0"/>
            </a:endParaRPr>
          </a:p>
        </p:txBody>
      </p:sp>
      <p:sp>
        <p:nvSpPr>
          <p:cNvPr id="15" name="Text Placeholder 12">
            <a:extLst>
              <a:ext uri="{FF2B5EF4-FFF2-40B4-BE49-F238E27FC236}">
                <a16:creationId xmlns:a16="http://schemas.microsoft.com/office/drawing/2014/main" id="{F3F3EC6E-0076-CE4E-979D-D4023EB9EC35}"/>
              </a:ext>
            </a:extLst>
          </p:cNvPr>
          <p:cNvSpPr txBox="1">
            <a:spLocks/>
          </p:cNvSpPr>
          <p:nvPr userDrawn="1"/>
        </p:nvSpPr>
        <p:spPr>
          <a:xfrm>
            <a:off x="4448302" y="833643"/>
            <a:ext cx="608013" cy="608462"/>
          </a:xfrm>
          <a:prstGeom prst="rect">
            <a:avLst/>
          </a:prstGeom>
        </p:spPr>
        <p:txBody>
          <a:bodyPr anchor="ctr" anchorCtr="1">
            <a:normAutofit/>
          </a:bodyPr>
          <a:lstStyle>
            <a:lvl1pPr marL="0" indent="0" algn="ctr" defTabSz="914400" rtl="0" eaLnBrk="1" latinLnBrk="0" hangingPunct="1">
              <a:lnSpc>
                <a:spcPct val="90000"/>
              </a:lnSpc>
              <a:spcBef>
                <a:spcPts val="1000"/>
              </a:spcBef>
              <a:buFont typeface="Arial" panose="020B0604020202020204" pitchFamily="34" charset="0"/>
              <a:buNone/>
              <a:defRPr sz="2400" b="1" i="0" kern="1200">
                <a:solidFill>
                  <a:schemeClr val="bg1"/>
                </a:solidFill>
                <a:latin typeface="Red Hat Text" panose="02010303040201060303" pitchFamily="2" charset="0"/>
                <a:ea typeface="Red Hat Text" panose="02010303040201060303" pitchFamily="2" charset="0"/>
                <a:cs typeface="Red Hat Text" panose="02010303040201060303"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1</a:t>
            </a:r>
          </a:p>
        </p:txBody>
      </p:sp>
      <p:sp>
        <p:nvSpPr>
          <p:cNvPr id="16" name="Text Placeholder 12">
            <a:extLst>
              <a:ext uri="{FF2B5EF4-FFF2-40B4-BE49-F238E27FC236}">
                <a16:creationId xmlns:a16="http://schemas.microsoft.com/office/drawing/2014/main" id="{9B787678-B3D8-A940-87B0-916EA194F204}"/>
              </a:ext>
            </a:extLst>
          </p:cNvPr>
          <p:cNvSpPr txBox="1">
            <a:spLocks/>
          </p:cNvSpPr>
          <p:nvPr userDrawn="1"/>
        </p:nvSpPr>
        <p:spPr>
          <a:xfrm>
            <a:off x="4448302" y="2612401"/>
            <a:ext cx="608013" cy="608462"/>
          </a:xfrm>
          <a:prstGeom prst="rect">
            <a:avLst/>
          </a:prstGeom>
        </p:spPr>
        <p:txBody>
          <a:bodyPr anchor="ctr" anchorCtr="1">
            <a:normAutofit/>
          </a:bodyPr>
          <a:lstStyle>
            <a:lvl1pPr marL="0" indent="0" algn="ctr" defTabSz="914400" rtl="0" eaLnBrk="1" latinLnBrk="0" hangingPunct="1">
              <a:lnSpc>
                <a:spcPct val="90000"/>
              </a:lnSpc>
              <a:spcBef>
                <a:spcPts val="1000"/>
              </a:spcBef>
              <a:buFont typeface="Arial" panose="020B0604020202020204" pitchFamily="34" charset="0"/>
              <a:buNone/>
              <a:defRPr sz="2400" b="1" i="0" kern="1200">
                <a:solidFill>
                  <a:schemeClr val="bg1"/>
                </a:solidFill>
                <a:latin typeface="Red Hat Text" panose="02010303040201060303" pitchFamily="2" charset="0"/>
                <a:ea typeface="Red Hat Text" panose="02010303040201060303" pitchFamily="2" charset="0"/>
                <a:cs typeface="Red Hat Text" panose="02010303040201060303"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2</a:t>
            </a:r>
          </a:p>
        </p:txBody>
      </p:sp>
      <p:sp>
        <p:nvSpPr>
          <p:cNvPr id="17" name="Text Placeholder 12">
            <a:extLst>
              <a:ext uri="{FF2B5EF4-FFF2-40B4-BE49-F238E27FC236}">
                <a16:creationId xmlns:a16="http://schemas.microsoft.com/office/drawing/2014/main" id="{D124B348-B72B-E34E-8304-DA8C62912B18}"/>
              </a:ext>
            </a:extLst>
          </p:cNvPr>
          <p:cNvSpPr txBox="1">
            <a:spLocks/>
          </p:cNvSpPr>
          <p:nvPr userDrawn="1"/>
        </p:nvSpPr>
        <p:spPr>
          <a:xfrm>
            <a:off x="4448302" y="4431041"/>
            <a:ext cx="608013" cy="608462"/>
          </a:xfrm>
          <a:prstGeom prst="rect">
            <a:avLst/>
          </a:prstGeom>
        </p:spPr>
        <p:txBody>
          <a:bodyPr anchor="ctr" anchorCtr="1">
            <a:normAutofit/>
          </a:bodyPr>
          <a:lstStyle>
            <a:lvl1pPr marL="0" indent="0" algn="ctr" defTabSz="914400" rtl="0" eaLnBrk="1" latinLnBrk="0" hangingPunct="1">
              <a:lnSpc>
                <a:spcPct val="90000"/>
              </a:lnSpc>
              <a:spcBef>
                <a:spcPts val="1000"/>
              </a:spcBef>
              <a:buFont typeface="Arial" panose="020B0604020202020204" pitchFamily="34" charset="0"/>
              <a:buNone/>
              <a:defRPr sz="2400" b="1" i="0" kern="1200">
                <a:solidFill>
                  <a:schemeClr val="bg1"/>
                </a:solidFill>
                <a:latin typeface="Red Hat Text" panose="02010303040201060303" pitchFamily="2" charset="0"/>
                <a:ea typeface="Red Hat Text" panose="02010303040201060303" pitchFamily="2" charset="0"/>
                <a:cs typeface="Red Hat Text" panose="02010303040201060303"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3</a:t>
            </a:r>
          </a:p>
        </p:txBody>
      </p:sp>
      <p:sp>
        <p:nvSpPr>
          <p:cNvPr id="2" name="Text Placeholder 2">
            <a:extLst>
              <a:ext uri="{FF2B5EF4-FFF2-40B4-BE49-F238E27FC236}">
                <a16:creationId xmlns:a16="http://schemas.microsoft.com/office/drawing/2014/main" id="{756863DB-D6B5-6027-C789-E55DAECF103E}"/>
              </a:ext>
            </a:extLst>
          </p:cNvPr>
          <p:cNvSpPr>
            <a:spLocks noGrp="1"/>
          </p:cNvSpPr>
          <p:nvPr>
            <p:ph type="body" sz="quarter" idx="11" hasCustomPrompt="1"/>
          </p:nvPr>
        </p:nvSpPr>
        <p:spPr>
          <a:xfrm>
            <a:off x="494357" y="1597735"/>
            <a:ext cx="3034570" cy="1925644"/>
          </a:xfrm>
        </p:spPr>
        <p:txBody>
          <a:bodyPr>
            <a:noAutofit/>
          </a:bodyPr>
          <a:lstStyle>
            <a:lvl1pPr marL="0" indent="0">
              <a:buNone/>
              <a:defRPr sz="4000">
                <a:solidFill>
                  <a:schemeClr val="bg1"/>
                </a:solidFill>
              </a:defRPr>
            </a:lvl1pPr>
            <a:lvl2pPr>
              <a:defRPr sz="2800">
                <a:solidFill>
                  <a:schemeClr val="tx1"/>
                </a:solidFill>
              </a:defRPr>
            </a:lvl2pPr>
            <a:lvl3pPr>
              <a:defRPr sz="2800">
                <a:solidFill>
                  <a:schemeClr val="tx1"/>
                </a:solidFill>
              </a:defRPr>
            </a:lvl3pPr>
            <a:lvl4pPr>
              <a:defRPr sz="2800">
                <a:solidFill>
                  <a:schemeClr val="tx1"/>
                </a:solidFill>
              </a:defRPr>
            </a:lvl4pPr>
            <a:lvl5pPr>
              <a:defRPr sz="2800">
                <a:solidFill>
                  <a:schemeClr val="tx1"/>
                </a:solidFill>
              </a:defRPr>
            </a:lvl5pPr>
          </a:lstStyle>
          <a:p>
            <a:pPr algn="l"/>
            <a:r>
              <a:rPr lang="en-US" dirty="0"/>
              <a:t>List title</a:t>
            </a:r>
          </a:p>
        </p:txBody>
      </p:sp>
      <p:sp>
        <p:nvSpPr>
          <p:cNvPr id="4" name="Text Placeholder 3">
            <a:extLst>
              <a:ext uri="{FF2B5EF4-FFF2-40B4-BE49-F238E27FC236}">
                <a16:creationId xmlns:a16="http://schemas.microsoft.com/office/drawing/2014/main" id="{8A84FD09-345A-0112-EE14-4693BA170AD0}"/>
              </a:ext>
            </a:extLst>
          </p:cNvPr>
          <p:cNvSpPr>
            <a:spLocks noGrp="1"/>
          </p:cNvSpPr>
          <p:nvPr>
            <p:ph type="body" sz="quarter" idx="13" hasCustomPrompt="1"/>
          </p:nvPr>
        </p:nvSpPr>
        <p:spPr>
          <a:xfrm>
            <a:off x="5275995" y="901734"/>
            <a:ext cx="6130559" cy="445171"/>
          </a:xfrm>
        </p:spPr>
        <p:txBody>
          <a:bodyPr>
            <a:normAutofit/>
          </a:bodyPr>
          <a:lstStyle>
            <a:lvl1pPr marL="0" indent="0">
              <a:buNone/>
              <a:defRPr sz="2000" b="1">
                <a:solidFill>
                  <a:schemeClr val="bg1"/>
                </a:solidFill>
                <a:latin typeface="+mn-lt"/>
              </a:defRPr>
            </a:lvl1pPr>
            <a:lvl2pPr marL="457200" indent="0">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Key point</a:t>
            </a:r>
          </a:p>
        </p:txBody>
      </p:sp>
      <p:sp>
        <p:nvSpPr>
          <p:cNvPr id="18" name="Text Placeholder 3">
            <a:extLst>
              <a:ext uri="{FF2B5EF4-FFF2-40B4-BE49-F238E27FC236}">
                <a16:creationId xmlns:a16="http://schemas.microsoft.com/office/drawing/2014/main" id="{5FAB629F-588F-7BD7-6C08-58641F114C85}"/>
              </a:ext>
            </a:extLst>
          </p:cNvPr>
          <p:cNvSpPr>
            <a:spLocks noGrp="1"/>
          </p:cNvSpPr>
          <p:nvPr>
            <p:ph type="body" sz="quarter" idx="14" hasCustomPrompt="1"/>
          </p:nvPr>
        </p:nvSpPr>
        <p:spPr>
          <a:xfrm>
            <a:off x="5271011" y="2755057"/>
            <a:ext cx="6130559" cy="445171"/>
          </a:xfrm>
        </p:spPr>
        <p:txBody>
          <a:bodyPr>
            <a:normAutofit/>
          </a:bodyPr>
          <a:lstStyle>
            <a:lvl1pPr marL="0" indent="0">
              <a:buNone/>
              <a:defRPr sz="2000" b="1">
                <a:solidFill>
                  <a:schemeClr val="bg1"/>
                </a:solidFill>
                <a:latin typeface="+mn-lt"/>
              </a:defRPr>
            </a:lvl1pPr>
            <a:lvl2pPr marL="457200" indent="0">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Key point</a:t>
            </a:r>
          </a:p>
        </p:txBody>
      </p:sp>
      <p:sp>
        <p:nvSpPr>
          <p:cNvPr id="19" name="Text Placeholder 3">
            <a:extLst>
              <a:ext uri="{FF2B5EF4-FFF2-40B4-BE49-F238E27FC236}">
                <a16:creationId xmlns:a16="http://schemas.microsoft.com/office/drawing/2014/main" id="{5D2D0E31-664A-58C6-0EB6-3473D9CDD394}"/>
              </a:ext>
            </a:extLst>
          </p:cNvPr>
          <p:cNvSpPr>
            <a:spLocks noGrp="1"/>
          </p:cNvSpPr>
          <p:nvPr>
            <p:ph type="body" sz="quarter" idx="15" hasCustomPrompt="1"/>
          </p:nvPr>
        </p:nvSpPr>
        <p:spPr>
          <a:xfrm>
            <a:off x="5271011" y="4561078"/>
            <a:ext cx="6130559" cy="445171"/>
          </a:xfrm>
        </p:spPr>
        <p:txBody>
          <a:bodyPr>
            <a:normAutofit/>
          </a:bodyPr>
          <a:lstStyle>
            <a:lvl1pPr marL="0" indent="0">
              <a:buNone/>
              <a:defRPr sz="2000" b="1">
                <a:solidFill>
                  <a:schemeClr val="bg1"/>
                </a:solidFill>
                <a:latin typeface="+mn-lt"/>
              </a:defRPr>
            </a:lvl1pPr>
            <a:lvl2pPr marL="457200" indent="0">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Key point</a:t>
            </a:r>
          </a:p>
        </p:txBody>
      </p:sp>
      <p:sp>
        <p:nvSpPr>
          <p:cNvPr id="20" name="Text Placeholder 3">
            <a:extLst>
              <a:ext uri="{FF2B5EF4-FFF2-40B4-BE49-F238E27FC236}">
                <a16:creationId xmlns:a16="http://schemas.microsoft.com/office/drawing/2014/main" id="{FE85EEEA-9629-3198-5B0E-0C3BE628513A}"/>
              </a:ext>
            </a:extLst>
          </p:cNvPr>
          <p:cNvSpPr>
            <a:spLocks noGrp="1"/>
          </p:cNvSpPr>
          <p:nvPr>
            <p:ph type="body" sz="quarter" idx="16" hasCustomPrompt="1"/>
          </p:nvPr>
        </p:nvSpPr>
        <p:spPr>
          <a:xfrm>
            <a:off x="5271010" y="1417092"/>
            <a:ext cx="6130559" cy="1131967"/>
          </a:xfrm>
        </p:spPr>
        <p:txBody>
          <a:bodyPr>
            <a:normAutofit/>
          </a:bodyPr>
          <a:lstStyle>
            <a:lvl1pPr marL="0" indent="0">
              <a:buNone/>
              <a:defRPr sz="1800" b="0">
                <a:solidFill>
                  <a:schemeClr val="bg1"/>
                </a:solidFill>
                <a:latin typeface="+mn-lt"/>
              </a:defRPr>
            </a:lvl1pPr>
            <a:lvl2pPr marL="457200" indent="0">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r>
              <a:rPr lang="en-US" dirty="0"/>
              <a:t>Lorem ipsum dolor sit </a:t>
            </a:r>
            <a:r>
              <a:rPr lang="en-US" dirty="0" err="1"/>
              <a:t>amet</a:t>
            </a:r>
            <a:r>
              <a:rPr lang="en-US" dirty="0"/>
              <a:t>, </a:t>
            </a:r>
            <a:r>
              <a:rPr lang="en-US" dirty="0" err="1"/>
              <a:t>consectetur</a:t>
            </a:r>
            <a:r>
              <a:rPr lang="en-US" dirty="0"/>
              <a:t>. Nam </a:t>
            </a:r>
            <a:r>
              <a:rPr lang="en-US" dirty="0" err="1"/>
              <a:t>interdum</a:t>
            </a:r>
            <a:r>
              <a:rPr lang="en-US" dirty="0"/>
              <a:t> </a:t>
            </a:r>
            <a:r>
              <a:rPr lang="en-US" dirty="0" err="1"/>
              <a:t>tempor</a:t>
            </a:r>
            <a:r>
              <a:rPr lang="en-US" dirty="0"/>
              <a:t> mi, in porta </a:t>
            </a:r>
            <a:r>
              <a:rPr lang="en-US" dirty="0" err="1"/>
              <a:t>nibh</a:t>
            </a:r>
            <a:r>
              <a:rPr lang="en-US" dirty="0"/>
              <a:t>. </a:t>
            </a:r>
            <a:r>
              <a:rPr lang="en-US" dirty="0" err="1"/>
              <a:t>Suspendisse</a:t>
            </a:r>
            <a:r>
              <a:rPr lang="en-US" dirty="0"/>
              <a:t> </a:t>
            </a:r>
            <a:r>
              <a:rPr lang="en-US" dirty="0" err="1"/>
              <a:t>risus</a:t>
            </a:r>
            <a:r>
              <a:rPr lang="en-US" dirty="0"/>
              <a:t> magna, </a:t>
            </a:r>
            <a:r>
              <a:rPr lang="en-US" dirty="0" err="1"/>
              <a:t>mollis</a:t>
            </a:r>
            <a:r>
              <a:rPr lang="en-US" dirty="0"/>
              <a:t> </a:t>
            </a:r>
            <a:r>
              <a:rPr lang="en-US" dirty="0" err="1"/>
              <a:t>ut</a:t>
            </a:r>
            <a:r>
              <a:rPr lang="en-US" dirty="0"/>
              <a:t> ipsum dolor (20 words).</a:t>
            </a:r>
          </a:p>
        </p:txBody>
      </p:sp>
      <p:sp>
        <p:nvSpPr>
          <p:cNvPr id="21" name="Text Placeholder 3">
            <a:extLst>
              <a:ext uri="{FF2B5EF4-FFF2-40B4-BE49-F238E27FC236}">
                <a16:creationId xmlns:a16="http://schemas.microsoft.com/office/drawing/2014/main" id="{273ECD74-311B-4ACA-5B2C-202CF80184D6}"/>
              </a:ext>
            </a:extLst>
          </p:cNvPr>
          <p:cNvSpPr>
            <a:spLocks noGrp="1"/>
          </p:cNvSpPr>
          <p:nvPr>
            <p:ph type="body" sz="quarter" idx="17" hasCustomPrompt="1"/>
          </p:nvPr>
        </p:nvSpPr>
        <p:spPr>
          <a:xfrm>
            <a:off x="5259286" y="3266055"/>
            <a:ext cx="6130559" cy="1131967"/>
          </a:xfrm>
        </p:spPr>
        <p:txBody>
          <a:bodyPr>
            <a:normAutofit/>
          </a:bodyPr>
          <a:lstStyle>
            <a:lvl1pPr marL="0" indent="0">
              <a:buNone/>
              <a:defRPr sz="1800" b="0">
                <a:solidFill>
                  <a:schemeClr val="bg1"/>
                </a:solidFill>
                <a:latin typeface="+mn-lt"/>
              </a:defRPr>
            </a:lvl1pPr>
            <a:lvl2pPr marL="457200" indent="0">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r>
              <a:rPr lang="en-US" dirty="0"/>
              <a:t>Lorem ipsum dolor sit </a:t>
            </a:r>
            <a:r>
              <a:rPr lang="en-US" dirty="0" err="1"/>
              <a:t>amet</a:t>
            </a:r>
            <a:r>
              <a:rPr lang="en-US" dirty="0"/>
              <a:t>, </a:t>
            </a:r>
            <a:r>
              <a:rPr lang="en-US" dirty="0" err="1"/>
              <a:t>consectetur</a:t>
            </a:r>
            <a:r>
              <a:rPr lang="en-US" dirty="0"/>
              <a:t>. Nam </a:t>
            </a:r>
            <a:r>
              <a:rPr lang="en-US" dirty="0" err="1"/>
              <a:t>interdum</a:t>
            </a:r>
            <a:r>
              <a:rPr lang="en-US" dirty="0"/>
              <a:t> </a:t>
            </a:r>
            <a:r>
              <a:rPr lang="en-US" dirty="0" err="1"/>
              <a:t>tempor</a:t>
            </a:r>
            <a:r>
              <a:rPr lang="en-US" dirty="0"/>
              <a:t> mi, in porta </a:t>
            </a:r>
            <a:r>
              <a:rPr lang="en-US" dirty="0" err="1"/>
              <a:t>nibh</a:t>
            </a:r>
            <a:r>
              <a:rPr lang="en-US" dirty="0"/>
              <a:t>. </a:t>
            </a:r>
            <a:r>
              <a:rPr lang="en-US" dirty="0" err="1"/>
              <a:t>Suspendisse</a:t>
            </a:r>
            <a:r>
              <a:rPr lang="en-US" dirty="0"/>
              <a:t> </a:t>
            </a:r>
            <a:r>
              <a:rPr lang="en-US" dirty="0" err="1"/>
              <a:t>risus</a:t>
            </a:r>
            <a:r>
              <a:rPr lang="en-US" dirty="0"/>
              <a:t> magna, </a:t>
            </a:r>
            <a:r>
              <a:rPr lang="en-US" dirty="0" err="1"/>
              <a:t>mollis</a:t>
            </a:r>
            <a:r>
              <a:rPr lang="en-US" dirty="0"/>
              <a:t> </a:t>
            </a:r>
            <a:r>
              <a:rPr lang="en-US" dirty="0" err="1"/>
              <a:t>ut</a:t>
            </a:r>
            <a:r>
              <a:rPr lang="en-US" dirty="0"/>
              <a:t> ipsum dolor (20 words).</a:t>
            </a:r>
          </a:p>
        </p:txBody>
      </p:sp>
      <p:sp>
        <p:nvSpPr>
          <p:cNvPr id="22" name="Text Placeholder 3">
            <a:extLst>
              <a:ext uri="{FF2B5EF4-FFF2-40B4-BE49-F238E27FC236}">
                <a16:creationId xmlns:a16="http://schemas.microsoft.com/office/drawing/2014/main" id="{A67952CC-C546-BC25-A4BA-C25A63458F1D}"/>
              </a:ext>
            </a:extLst>
          </p:cNvPr>
          <p:cNvSpPr>
            <a:spLocks noGrp="1"/>
          </p:cNvSpPr>
          <p:nvPr>
            <p:ph type="body" sz="quarter" idx="18" hasCustomPrompt="1"/>
          </p:nvPr>
        </p:nvSpPr>
        <p:spPr>
          <a:xfrm>
            <a:off x="5271008" y="5075521"/>
            <a:ext cx="6130559" cy="1131967"/>
          </a:xfrm>
        </p:spPr>
        <p:txBody>
          <a:bodyPr>
            <a:normAutofit/>
          </a:bodyPr>
          <a:lstStyle>
            <a:lvl1pPr marL="0" indent="0">
              <a:buNone/>
              <a:defRPr sz="1800" b="0">
                <a:solidFill>
                  <a:schemeClr val="bg1"/>
                </a:solidFill>
                <a:latin typeface="+mn-lt"/>
              </a:defRPr>
            </a:lvl1pPr>
            <a:lvl2pPr marL="457200" indent="0">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r>
              <a:rPr lang="en-US" dirty="0"/>
              <a:t>Lorem ipsum dolor sit </a:t>
            </a:r>
            <a:r>
              <a:rPr lang="en-US" dirty="0" err="1"/>
              <a:t>amet</a:t>
            </a:r>
            <a:r>
              <a:rPr lang="en-US" dirty="0"/>
              <a:t>, </a:t>
            </a:r>
            <a:r>
              <a:rPr lang="en-US" dirty="0" err="1"/>
              <a:t>consectetur</a:t>
            </a:r>
            <a:r>
              <a:rPr lang="en-US" dirty="0"/>
              <a:t>. Nam </a:t>
            </a:r>
            <a:r>
              <a:rPr lang="en-US" dirty="0" err="1"/>
              <a:t>interdum</a:t>
            </a:r>
            <a:r>
              <a:rPr lang="en-US" dirty="0"/>
              <a:t> </a:t>
            </a:r>
            <a:r>
              <a:rPr lang="en-US" dirty="0" err="1"/>
              <a:t>tempor</a:t>
            </a:r>
            <a:r>
              <a:rPr lang="en-US" dirty="0"/>
              <a:t> mi, in porta </a:t>
            </a:r>
            <a:r>
              <a:rPr lang="en-US" dirty="0" err="1"/>
              <a:t>nibh</a:t>
            </a:r>
            <a:r>
              <a:rPr lang="en-US" dirty="0"/>
              <a:t>. </a:t>
            </a:r>
            <a:r>
              <a:rPr lang="en-US" dirty="0" err="1"/>
              <a:t>Suspendisse</a:t>
            </a:r>
            <a:r>
              <a:rPr lang="en-US" dirty="0"/>
              <a:t> </a:t>
            </a:r>
            <a:r>
              <a:rPr lang="en-US" dirty="0" err="1"/>
              <a:t>risus</a:t>
            </a:r>
            <a:r>
              <a:rPr lang="en-US" dirty="0"/>
              <a:t> magna, </a:t>
            </a:r>
            <a:r>
              <a:rPr lang="en-US" dirty="0" err="1"/>
              <a:t>mollis</a:t>
            </a:r>
            <a:r>
              <a:rPr lang="en-US" dirty="0"/>
              <a:t> </a:t>
            </a:r>
            <a:r>
              <a:rPr lang="en-US" dirty="0" err="1"/>
              <a:t>ut</a:t>
            </a:r>
            <a:r>
              <a:rPr lang="en-US" dirty="0"/>
              <a:t> ipsum dolor (20 words).</a:t>
            </a:r>
          </a:p>
        </p:txBody>
      </p:sp>
    </p:spTree>
    <p:extLst>
      <p:ext uri="{BB962C8B-B14F-4D97-AF65-F5344CB8AC3E}">
        <p14:creationId xmlns:p14="http://schemas.microsoft.com/office/powerpoint/2010/main" val="19558515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ver slide with name and title blu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D328A0A-C662-74EC-D228-434B49036BF5}"/>
              </a:ext>
            </a:extLst>
          </p:cNvPr>
          <p:cNvSpPr/>
          <p:nvPr userDrawn="1"/>
        </p:nvSpPr>
        <p:spPr>
          <a:xfrm>
            <a:off x="4044950" y="0"/>
            <a:ext cx="8147050" cy="6908800"/>
          </a:xfrm>
          <a:prstGeom prst="rect">
            <a:avLst/>
          </a:prstGeom>
          <a:solidFill>
            <a:srgbClr val="00356B"/>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Picture Placeholder 11">
            <a:extLst>
              <a:ext uri="{FF2B5EF4-FFF2-40B4-BE49-F238E27FC236}">
                <a16:creationId xmlns:a16="http://schemas.microsoft.com/office/drawing/2014/main" id="{27BA40FD-F3BD-03E1-4F9A-24F5093BFD27}"/>
              </a:ext>
            </a:extLst>
          </p:cNvPr>
          <p:cNvSpPr>
            <a:spLocks noGrp="1"/>
          </p:cNvSpPr>
          <p:nvPr>
            <p:ph type="pic" sz="quarter" idx="12"/>
          </p:nvPr>
        </p:nvSpPr>
        <p:spPr>
          <a:xfrm>
            <a:off x="0" y="0"/>
            <a:ext cx="4044950" cy="6858000"/>
          </a:xfrm>
        </p:spPr>
        <p:txBody>
          <a:bodyPr/>
          <a:lstStyle/>
          <a:p>
            <a:endParaRPr lang="en-US" dirty="0"/>
          </a:p>
        </p:txBody>
      </p:sp>
      <p:sp>
        <p:nvSpPr>
          <p:cNvPr id="3" name="Text Placeholder 2">
            <a:extLst>
              <a:ext uri="{FF2B5EF4-FFF2-40B4-BE49-F238E27FC236}">
                <a16:creationId xmlns:a16="http://schemas.microsoft.com/office/drawing/2014/main" id="{E78AE731-F2CF-F141-4254-D13FFBB02056}"/>
              </a:ext>
            </a:extLst>
          </p:cNvPr>
          <p:cNvSpPr>
            <a:spLocks noGrp="1"/>
          </p:cNvSpPr>
          <p:nvPr>
            <p:ph type="body" sz="quarter" idx="10" hasCustomPrompt="1"/>
          </p:nvPr>
        </p:nvSpPr>
        <p:spPr>
          <a:xfrm>
            <a:off x="4598988" y="1311274"/>
            <a:ext cx="6423025" cy="1500187"/>
          </a:xfrm>
        </p:spPr>
        <p:txBody>
          <a:bodyPr>
            <a:noAutofit/>
          </a:bodyPr>
          <a:lstStyle>
            <a:lvl1pPr marL="0" indent="0">
              <a:buNone/>
              <a:defRPr sz="4800">
                <a:solidFill>
                  <a:schemeClr val="bg1"/>
                </a:solidFill>
              </a:defRPr>
            </a:lvl1pPr>
            <a:lvl2pPr>
              <a:defRPr sz="2800">
                <a:solidFill>
                  <a:schemeClr val="tx1"/>
                </a:solidFill>
              </a:defRPr>
            </a:lvl2pPr>
            <a:lvl3pPr>
              <a:defRPr sz="2800">
                <a:solidFill>
                  <a:schemeClr val="tx1"/>
                </a:solidFill>
              </a:defRPr>
            </a:lvl3pPr>
            <a:lvl4pPr>
              <a:defRPr sz="2800">
                <a:solidFill>
                  <a:schemeClr val="tx1"/>
                </a:solidFill>
              </a:defRPr>
            </a:lvl4pPr>
            <a:lvl5pPr>
              <a:defRPr sz="2800">
                <a:solidFill>
                  <a:schemeClr val="tx1"/>
                </a:solidFill>
              </a:defRPr>
            </a:lvl5pPr>
          </a:lstStyle>
          <a:p>
            <a:pPr algn="l"/>
            <a:r>
              <a:rPr lang="en-US" dirty="0"/>
              <a:t>Cover slide presentation title</a:t>
            </a:r>
          </a:p>
        </p:txBody>
      </p:sp>
      <p:sp>
        <p:nvSpPr>
          <p:cNvPr id="6" name="Text Placeholder 5">
            <a:extLst>
              <a:ext uri="{FF2B5EF4-FFF2-40B4-BE49-F238E27FC236}">
                <a16:creationId xmlns:a16="http://schemas.microsoft.com/office/drawing/2014/main" id="{38926FA2-06C0-DF0E-0BE4-60126FAB68AF}"/>
              </a:ext>
            </a:extLst>
          </p:cNvPr>
          <p:cNvSpPr>
            <a:spLocks noGrp="1"/>
          </p:cNvSpPr>
          <p:nvPr>
            <p:ph type="body" sz="quarter" idx="13" hasCustomPrompt="1"/>
          </p:nvPr>
        </p:nvSpPr>
        <p:spPr>
          <a:xfrm>
            <a:off x="4598988" y="3471040"/>
            <a:ext cx="5732462" cy="879475"/>
          </a:xfrm>
        </p:spPr>
        <p:txBody>
          <a:bodyPr>
            <a:normAutofit/>
          </a:bodyPr>
          <a:lstStyle>
            <a:lvl1pPr marL="0" indent="0">
              <a:buNone/>
              <a:defRPr sz="1500" b="0" i="1">
                <a:solidFill>
                  <a:schemeClr val="bg1"/>
                </a:solidFill>
                <a:latin typeface="YaleNew" panose="02000602050000020003" pitchFamily="2" charset="77"/>
              </a:defRPr>
            </a:lvl1pPr>
          </a:lstStyle>
          <a:p>
            <a:pPr lvl="0"/>
            <a:r>
              <a:rPr lang="en-US" dirty="0"/>
              <a:t>Position title or role, Presenting Organization</a:t>
            </a:r>
          </a:p>
        </p:txBody>
      </p:sp>
      <p:sp>
        <p:nvSpPr>
          <p:cNvPr id="12" name="Text Placeholder 11">
            <a:extLst>
              <a:ext uri="{FF2B5EF4-FFF2-40B4-BE49-F238E27FC236}">
                <a16:creationId xmlns:a16="http://schemas.microsoft.com/office/drawing/2014/main" id="{8D92629E-BF76-30D0-FEAC-BDCA393C8776}"/>
              </a:ext>
            </a:extLst>
          </p:cNvPr>
          <p:cNvSpPr>
            <a:spLocks noGrp="1"/>
          </p:cNvSpPr>
          <p:nvPr>
            <p:ph type="body" sz="quarter" idx="14" hasCustomPrompt="1"/>
          </p:nvPr>
        </p:nvSpPr>
        <p:spPr>
          <a:xfrm>
            <a:off x="4598988" y="3162300"/>
            <a:ext cx="5554662" cy="266700"/>
          </a:xfrm>
        </p:spPr>
        <p:txBody>
          <a:bodyPr>
            <a:normAutofit/>
          </a:bodyPr>
          <a:lstStyle>
            <a:lvl1pPr marL="0" indent="0">
              <a:buNone/>
              <a:defRPr sz="1200" b="0" i="0" spc="300">
                <a:solidFill>
                  <a:schemeClr val="bg1"/>
                </a:solidFill>
                <a:latin typeface="YaleNew" panose="02000602050000020003" pitchFamily="2" charset="77"/>
                <a:cs typeface="Calibri" panose="020F0502020204030204" pitchFamily="34" charset="0"/>
              </a:defRPr>
            </a:lvl1pPr>
          </a:lstStyle>
          <a:p>
            <a:pPr lvl="0"/>
            <a:r>
              <a:rPr lang="en-US" dirty="0"/>
              <a:t>ALL CAPS • PRESENTER NAME HERE</a:t>
            </a:r>
          </a:p>
        </p:txBody>
      </p:sp>
      <p:sp>
        <p:nvSpPr>
          <p:cNvPr id="8" name="Picture Placeholder 5">
            <a:extLst>
              <a:ext uri="{FF2B5EF4-FFF2-40B4-BE49-F238E27FC236}">
                <a16:creationId xmlns:a16="http://schemas.microsoft.com/office/drawing/2014/main" id="{CA4EAA61-1FFD-8A28-7DC9-38D365F35FE6}"/>
              </a:ext>
            </a:extLst>
          </p:cNvPr>
          <p:cNvSpPr>
            <a:spLocks noGrp="1"/>
          </p:cNvSpPr>
          <p:nvPr>
            <p:ph type="pic" sz="quarter" idx="15" hasCustomPrompt="1"/>
          </p:nvPr>
        </p:nvSpPr>
        <p:spPr>
          <a:xfrm>
            <a:off x="4697844" y="5659438"/>
            <a:ext cx="3074987" cy="593725"/>
          </a:xfrm>
        </p:spPr>
        <p:txBody>
          <a:bodyPr/>
          <a:lstStyle>
            <a:lvl1pPr>
              <a:defRPr>
                <a:solidFill>
                  <a:schemeClr val="bg1"/>
                </a:solidFill>
              </a:defRPr>
            </a:lvl1pPr>
          </a:lstStyle>
          <a:p>
            <a:r>
              <a:rPr lang="en-US" dirty="0"/>
              <a:t>Wordmark</a:t>
            </a:r>
          </a:p>
        </p:txBody>
      </p:sp>
    </p:spTree>
    <p:extLst>
      <p:ext uri="{BB962C8B-B14F-4D97-AF65-F5344CB8AC3E}">
        <p14:creationId xmlns:p14="http://schemas.microsoft.com/office/powerpoint/2010/main" val="417329718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3-pt list black">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FBE2A17-657B-7544-A532-10FC95F7F77A}"/>
              </a:ext>
            </a:extLst>
          </p:cNvPr>
          <p:cNvSpPr/>
          <p:nvPr userDrawn="1"/>
        </p:nvSpPr>
        <p:spPr>
          <a:xfrm>
            <a:off x="0" y="0"/>
            <a:ext cx="12192000" cy="6858000"/>
          </a:xfrm>
          <a:prstGeom prst="rect">
            <a:avLst/>
          </a:prstGeom>
          <a:solidFill>
            <a:schemeClr val="bg2">
              <a:lumMod val="1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FF310644-A0DF-6D4B-B698-87D5FCCB927F}"/>
              </a:ext>
            </a:extLst>
          </p:cNvPr>
          <p:cNvSpPr/>
          <p:nvPr userDrawn="1"/>
        </p:nvSpPr>
        <p:spPr>
          <a:xfrm>
            <a:off x="4447852" y="817544"/>
            <a:ext cx="608463" cy="60846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i="0" dirty="0">
              <a:latin typeface="Red Hat Text" panose="02010303040201060303" pitchFamily="2" charset="0"/>
              <a:ea typeface="Red Hat Text" panose="02010303040201060303" pitchFamily="2" charset="0"/>
              <a:cs typeface="Red Hat Text" panose="02010303040201060303" pitchFamily="2" charset="0"/>
            </a:endParaRPr>
          </a:p>
        </p:txBody>
      </p:sp>
      <p:sp>
        <p:nvSpPr>
          <p:cNvPr id="9" name="Oval 8">
            <a:extLst>
              <a:ext uri="{FF2B5EF4-FFF2-40B4-BE49-F238E27FC236}">
                <a16:creationId xmlns:a16="http://schemas.microsoft.com/office/drawing/2014/main" id="{8780A813-5D49-5646-84B4-1A027C726D38}"/>
              </a:ext>
            </a:extLst>
          </p:cNvPr>
          <p:cNvSpPr/>
          <p:nvPr userDrawn="1"/>
        </p:nvSpPr>
        <p:spPr>
          <a:xfrm>
            <a:off x="4447852" y="2602241"/>
            <a:ext cx="608463" cy="60846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i="0" dirty="0">
              <a:latin typeface="Red Hat Text" panose="02010303040201060303" pitchFamily="2" charset="0"/>
              <a:ea typeface="Red Hat Text" panose="02010303040201060303" pitchFamily="2" charset="0"/>
              <a:cs typeface="Red Hat Text" panose="02010303040201060303" pitchFamily="2" charset="0"/>
            </a:endParaRPr>
          </a:p>
        </p:txBody>
      </p:sp>
      <p:sp>
        <p:nvSpPr>
          <p:cNvPr id="12" name="Oval 11">
            <a:extLst>
              <a:ext uri="{FF2B5EF4-FFF2-40B4-BE49-F238E27FC236}">
                <a16:creationId xmlns:a16="http://schemas.microsoft.com/office/drawing/2014/main" id="{3BF6C249-561B-6C47-BB3C-C763F51DBE87}"/>
              </a:ext>
            </a:extLst>
          </p:cNvPr>
          <p:cNvSpPr/>
          <p:nvPr userDrawn="1"/>
        </p:nvSpPr>
        <p:spPr>
          <a:xfrm>
            <a:off x="4447852" y="4421468"/>
            <a:ext cx="608463" cy="60846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en-US" sz="2400" b="1" i="0" dirty="0">
              <a:latin typeface="Red Hat Text" panose="02010303040201060303" pitchFamily="2" charset="0"/>
              <a:ea typeface="Red Hat Text" panose="02010303040201060303" pitchFamily="2" charset="0"/>
              <a:cs typeface="Red Hat Text" panose="02010303040201060303" pitchFamily="2" charset="0"/>
            </a:endParaRPr>
          </a:p>
        </p:txBody>
      </p:sp>
      <p:sp>
        <p:nvSpPr>
          <p:cNvPr id="15" name="Text Placeholder 12">
            <a:extLst>
              <a:ext uri="{FF2B5EF4-FFF2-40B4-BE49-F238E27FC236}">
                <a16:creationId xmlns:a16="http://schemas.microsoft.com/office/drawing/2014/main" id="{E39A31C5-B1DF-9047-9D34-A36E09415607}"/>
              </a:ext>
            </a:extLst>
          </p:cNvPr>
          <p:cNvSpPr txBox="1">
            <a:spLocks/>
          </p:cNvSpPr>
          <p:nvPr userDrawn="1"/>
        </p:nvSpPr>
        <p:spPr>
          <a:xfrm>
            <a:off x="4448302" y="833643"/>
            <a:ext cx="608013" cy="608462"/>
          </a:xfrm>
          <a:prstGeom prst="rect">
            <a:avLst/>
          </a:prstGeom>
        </p:spPr>
        <p:txBody>
          <a:bodyPr anchor="ctr" anchorCtr="1">
            <a:normAutofit/>
          </a:bodyPr>
          <a:lstStyle>
            <a:lvl1pPr marL="0" indent="0" algn="ctr" defTabSz="914400" rtl="0" eaLnBrk="1" latinLnBrk="0" hangingPunct="1">
              <a:lnSpc>
                <a:spcPct val="90000"/>
              </a:lnSpc>
              <a:spcBef>
                <a:spcPts val="1000"/>
              </a:spcBef>
              <a:buFont typeface="Arial" panose="020B0604020202020204" pitchFamily="34" charset="0"/>
              <a:buNone/>
              <a:defRPr sz="2400" b="1" i="0" kern="1200">
                <a:solidFill>
                  <a:schemeClr val="bg1"/>
                </a:solidFill>
                <a:latin typeface="Red Hat Text" panose="02010303040201060303" pitchFamily="2" charset="0"/>
                <a:ea typeface="Red Hat Text" panose="02010303040201060303" pitchFamily="2" charset="0"/>
                <a:cs typeface="Red Hat Text" panose="02010303040201060303"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1</a:t>
            </a:r>
          </a:p>
        </p:txBody>
      </p:sp>
      <p:sp>
        <p:nvSpPr>
          <p:cNvPr id="16" name="Text Placeholder 12">
            <a:extLst>
              <a:ext uri="{FF2B5EF4-FFF2-40B4-BE49-F238E27FC236}">
                <a16:creationId xmlns:a16="http://schemas.microsoft.com/office/drawing/2014/main" id="{D8A6DE10-9EAE-4942-8DE1-286CE0BF74B6}"/>
              </a:ext>
            </a:extLst>
          </p:cNvPr>
          <p:cNvSpPr txBox="1">
            <a:spLocks/>
          </p:cNvSpPr>
          <p:nvPr userDrawn="1"/>
        </p:nvSpPr>
        <p:spPr>
          <a:xfrm>
            <a:off x="4448302" y="2612401"/>
            <a:ext cx="608013" cy="608462"/>
          </a:xfrm>
          <a:prstGeom prst="rect">
            <a:avLst/>
          </a:prstGeom>
        </p:spPr>
        <p:txBody>
          <a:bodyPr anchor="ctr" anchorCtr="1">
            <a:normAutofit/>
          </a:bodyPr>
          <a:lstStyle>
            <a:lvl1pPr marL="0" indent="0" algn="ctr" defTabSz="914400" rtl="0" eaLnBrk="1" latinLnBrk="0" hangingPunct="1">
              <a:lnSpc>
                <a:spcPct val="90000"/>
              </a:lnSpc>
              <a:spcBef>
                <a:spcPts val="1000"/>
              </a:spcBef>
              <a:buFont typeface="Arial" panose="020B0604020202020204" pitchFamily="34" charset="0"/>
              <a:buNone/>
              <a:defRPr sz="2400" b="1" i="0" kern="1200">
                <a:solidFill>
                  <a:schemeClr val="bg1"/>
                </a:solidFill>
                <a:latin typeface="Red Hat Text" panose="02010303040201060303" pitchFamily="2" charset="0"/>
                <a:ea typeface="Red Hat Text" panose="02010303040201060303" pitchFamily="2" charset="0"/>
                <a:cs typeface="Red Hat Text" panose="02010303040201060303"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2</a:t>
            </a:r>
          </a:p>
        </p:txBody>
      </p:sp>
      <p:sp>
        <p:nvSpPr>
          <p:cNvPr id="17" name="Text Placeholder 12">
            <a:extLst>
              <a:ext uri="{FF2B5EF4-FFF2-40B4-BE49-F238E27FC236}">
                <a16:creationId xmlns:a16="http://schemas.microsoft.com/office/drawing/2014/main" id="{E8262D16-47D1-4F4F-9102-671FBF8B49A6}"/>
              </a:ext>
            </a:extLst>
          </p:cNvPr>
          <p:cNvSpPr txBox="1">
            <a:spLocks/>
          </p:cNvSpPr>
          <p:nvPr userDrawn="1"/>
        </p:nvSpPr>
        <p:spPr>
          <a:xfrm>
            <a:off x="4448302" y="4431041"/>
            <a:ext cx="608013" cy="608462"/>
          </a:xfrm>
          <a:prstGeom prst="rect">
            <a:avLst/>
          </a:prstGeom>
        </p:spPr>
        <p:txBody>
          <a:bodyPr anchor="ctr" anchorCtr="1">
            <a:normAutofit/>
          </a:bodyPr>
          <a:lstStyle>
            <a:lvl1pPr marL="0" indent="0" algn="ctr" defTabSz="914400" rtl="0" eaLnBrk="1" latinLnBrk="0" hangingPunct="1">
              <a:lnSpc>
                <a:spcPct val="90000"/>
              </a:lnSpc>
              <a:spcBef>
                <a:spcPts val="1000"/>
              </a:spcBef>
              <a:buFont typeface="Arial" panose="020B0604020202020204" pitchFamily="34" charset="0"/>
              <a:buNone/>
              <a:defRPr sz="2400" b="1" i="0" kern="1200">
                <a:solidFill>
                  <a:schemeClr val="bg1"/>
                </a:solidFill>
                <a:latin typeface="Red Hat Text" panose="02010303040201060303" pitchFamily="2" charset="0"/>
                <a:ea typeface="Red Hat Text" panose="02010303040201060303" pitchFamily="2" charset="0"/>
                <a:cs typeface="Red Hat Text" panose="02010303040201060303"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3</a:t>
            </a:r>
          </a:p>
        </p:txBody>
      </p:sp>
      <p:sp>
        <p:nvSpPr>
          <p:cNvPr id="2" name="Text Placeholder 2">
            <a:extLst>
              <a:ext uri="{FF2B5EF4-FFF2-40B4-BE49-F238E27FC236}">
                <a16:creationId xmlns:a16="http://schemas.microsoft.com/office/drawing/2014/main" id="{8BAD70C8-B2AD-4F94-082B-BD5000A9ED40}"/>
              </a:ext>
            </a:extLst>
          </p:cNvPr>
          <p:cNvSpPr>
            <a:spLocks noGrp="1"/>
          </p:cNvSpPr>
          <p:nvPr>
            <p:ph type="body" sz="quarter" idx="11" hasCustomPrompt="1"/>
          </p:nvPr>
        </p:nvSpPr>
        <p:spPr>
          <a:xfrm>
            <a:off x="494357" y="1597735"/>
            <a:ext cx="3034570" cy="1925644"/>
          </a:xfrm>
        </p:spPr>
        <p:txBody>
          <a:bodyPr>
            <a:noAutofit/>
          </a:bodyPr>
          <a:lstStyle>
            <a:lvl1pPr marL="0" indent="0">
              <a:buNone/>
              <a:defRPr sz="4000">
                <a:solidFill>
                  <a:schemeClr val="bg1"/>
                </a:solidFill>
              </a:defRPr>
            </a:lvl1pPr>
            <a:lvl2pPr>
              <a:defRPr sz="2800">
                <a:solidFill>
                  <a:schemeClr val="tx1"/>
                </a:solidFill>
              </a:defRPr>
            </a:lvl2pPr>
            <a:lvl3pPr>
              <a:defRPr sz="2800">
                <a:solidFill>
                  <a:schemeClr val="tx1"/>
                </a:solidFill>
              </a:defRPr>
            </a:lvl3pPr>
            <a:lvl4pPr>
              <a:defRPr sz="2800">
                <a:solidFill>
                  <a:schemeClr val="tx1"/>
                </a:solidFill>
              </a:defRPr>
            </a:lvl4pPr>
            <a:lvl5pPr>
              <a:defRPr sz="2800">
                <a:solidFill>
                  <a:schemeClr val="tx1"/>
                </a:solidFill>
              </a:defRPr>
            </a:lvl5pPr>
          </a:lstStyle>
          <a:p>
            <a:pPr algn="l"/>
            <a:r>
              <a:rPr lang="en-US" dirty="0"/>
              <a:t>List title</a:t>
            </a:r>
          </a:p>
        </p:txBody>
      </p:sp>
      <p:sp>
        <p:nvSpPr>
          <p:cNvPr id="3" name="Text Placeholder 3">
            <a:extLst>
              <a:ext uri="{FF2B5EF4-FFF2-40B4-BE49-F238E27FC236}">
                <a16:creationId xmlns:a16="http://schemas.microsoft.com/office/drawing/2014/main" id="{024A859B-1914-22D1-6248-2C8A9A141709}"/>
              </a:ext>
            </a:extLst>
          </p:cNvPr>
          <p:cNvSpPr>
            <a:spLocks noGrp="1"/>
          </p:cNvSpPr>
          <p:nvPr>
            <p:ph type="body" sz="quarter" idx="13" hasCustomPrompt="1"/>
          </p:nvPr>
        </p:nvSpPr>
        <p:spPr>
          <a:xfrm>
            <a:off x="5275995" y="901734"/>
            <a:ext cx="6130559" cy="445171"/>
          </a:xfrm>
        </p:spPr>
        <p:txBody>
          <a:bodyPr>
            <a:normAutofit/>
          </a:bodyPr>
          <a:lstStyle>
            <a:lvl1pPr marL="0" indent="0">
              <a:buNone/>
              <a:defRPr sz="2000" b="1">
                <a:solidFill>
                  <a:schemeClr val="bg1"/>
                </a:solidFill>
                <a:latin typeface="+mn-lt"/>
              </a:defRPr>
            </a:lvl1pPr>
            <a:lvl2pPr marL="457200" indent="0">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Key point</a:t>
            </a:r>
          </a:p>
        </p:txBody>
      </p:sp>
      <p:sp>
        <p:nvSpPr>
          <p:cNvPr id="4" name="Text Placeholder 3">
            <a:extLst>
              <a:ext uri="{FF2B5EF4-FFF2-40B4-BE49-F238E27FC236}">
                <a16:creationId xmlns:a16="http://schemas.microsoft.com/office/drawing/2014/main" id="{A0EA3912-7301-D2CB-C311-25AE797F8A28}"/>
              </a:ext>
            </a:extLst>
          </p:cNvPr>
          <p:cNvSpPr>
            <a:spLocks noGrp="1"/>
          </p:cNvSpPr>
          <p:nvPr>
            <p:ph type="body" sz="quarter" idx="14" hasCustomPrompt="1"/>
          </p:nvPr>
        </p:nvSpPr>
        <p:spPr>
          <a:xfrm>
            <a:off x="5271011" y="2755057"/>
            <a:ext cx="6130559" cy="445171"/>
          </a:xfrm>
        </p:spPr>
        <p:txBody>
          <a:bodyPr>
            <a:normAutofit/>
          </a:bodyPr>
          <a:lstStyle>
            <a:lvl1pPr marL="0" indent="0">
              <a:buNone/>
              <a:defRPr sz="2000" b="1">
                <a:solidFill>
                  <a:schemeClr val="bg1"/>
                </a:solidFill>
                <a:latin typeface="+mn-lt"/>
              </a:defRPr>
            </a:lvl1pPr>
            <a:lvl2pPr marL="457200" indent="0">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Key point</a:t>
            </a:r>
          </a:p>
        </p:txBody>
      </p:sp>
      <p:sp>
        <p:nvSpPr>
          <p:cNvPr id="18" name="Text Placeholder 3">
            <a:extLst>
              <a:ext uri="{FF2B5EF4-FFF2-40B4-BE49-F238E27FC236}">
                <a16:creationId xmlns:a16="http://schemas.microsoft.com/office/drawing/2014/main" id="{837CBBC5-33A1-96A6-303E-7B37C0620138}"/>
              </a:ext>
            </a:extLst>
          </p:cNvPr>
          <p:cNvSpPr>
            <a:spLocks noGrp="1"/>
          </p:cNvSpPr>
          <p:nvPr>
            <p:ph type="body" sz="quarter" idx="15" hasCustomPrompt="1"/>
          </p:nvPr>
        </p:nvSpPr>
        <p:spPr>
          <a:xfrm>
            <a:off x="5271011" y="4561078"/>
            <a:ext cx="6130559" cy="445171"/>
          </a:xfrm>
        </p:spPr>
        <p:txBody>
          <a:bodyPr>
            <a:normAutofit/>
          </a:bodyPr>
          <a:lstStyle>
            <a:lvl1pPr marL="0" indent="0">
              <a:buNone/>
              <a:defRPr sz="2000" b="1">
                <a:solidFill>
                  <a:schemeClr val="bg1"/>
                </a:solidFill>
                <a:latin typeface="+mn-lt"/>
              </a:defRPr>
            </a:lvl1pPr>
            <a:lvl2pPr marL="457200" indent="0">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Key point</a:t>
            </a:r>
          </a:p>
        </p:txBody>
      </p:sp>
      <p:sp>
        <p:nvSpPr>
          <p:cNvPr id="19" name="Text Placeholder 3">
            <a:extLst>
              <a:ext uri="{FF2B5EF4-FFF2-40B4-BE49-F238E27FC236}">
                <a16:creationId xmlns:a16="http://schemas.microsoft.com/office/drawing/2014/main" id="{C255051D-DBB9-E309-3FE5-B19EB6540C43}"/>
              </a:ext>
            </a:extLst>
          </p:cNvPr>
          <p:cNvSpPr>
            <a:spLocks noGrp="1"/>
          </p:cNvSpPr>
          <p:nvPr>
            <p:ph type="body" sz="quarter" idx="16" hasCustomPrompt="1"/>
          </p:nvPr>
        </p:nvSpPr>
        <p:spPr>
          <a:xfrm>
            <a:off x="5271010" y="1417092"/>
            <a:ext cx="6130559" cy="1131967"/>
          </a:xfrm>
        </p:spPr>
        <p:txBody>
          <a:bodyPr>
            <a:normAutofit/>
          </a:bodyPr>
          <a:lstStyle>
            <a:lvl1pPr marL="0" indent="0">
              <a:buNone/>
              <a:defRPr sz="1800" b="0">
                <a:solidFill>
                  <a:schemeClr val="bg1"/>
                </a:solidFill>
                <a:latin typeface="+mn-lt"/>
              </a:defRPr>
            </a:lvl1pPr>
            <a:lvl2pPr marL="457200" indent="0">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r>
              <a:rPr lang="en-US" dirty="0"/>
              <a:t>Lorem ipsum dolor sit </a:t>
            </a:r>
            <a:r>
              <a:rPr lang="en-US" dirty="0" err="1"/>
              <a:t>amet</a:t>
            </a:r>
            <a:r>
              <a:rPr lang="en-US" dirty="0"/>
              <a:t>, </a:t>
            </a:r>
            <a:r>
              <a:rPr lang="en-US" dirty="0" err="1"/>
              <a:t>consectetur</a:t>
            </a:r>
            <a:r>
              <a:rPr lang="en-US" dirty="0"/>
              <a:t>. Nam </a:t>
            </a:r>
            <a:r>
              <a:rPr lang="en-US" dirty="0" err="1"/>
              <a:t>interdum</a:t>
            </a:r>
            <a:r>
              <a:rPr lang="en-US" dirty="0"/>
              <a:t> </a:t>
            </a:r>
            <a:r>
              <a:rPr lang="en-US" dirty="0" err="1"/>
              <a:t>tempor</a:t>
            </a:r>
            <a:r>
              <a:rPr lang="en-US" dirty="0"/>
              <a:t> mi, in porta </a:t>
            </a:r>
            <a:r>
              <a:rPr lang="en-US" dirty="0" err="1"/>
              <a:t>nibh</a:t>
            </a:r>
            <a:r>
              <a:rPr lang="en-US" dirty="0"/>
              <a:t>. </a:t>
            </a:r>
            <a:r>
              <a:rPr lang="en-US" dirty="0" err="1"/>
              <a:t>Suspendisse</a:t>
            </a:r>
            <a:r>
              <a:rPr lang="en-US" dirty="0"/>
              <a:t> </a:t>
            </a:r>
            <a:r>
              <a:rPr lang="en-US" dirty="0" err="1"/>
              <a:t>risus</a:t>
            </a:r>
            <a:r>
              <a:rPr lang="en-US" dirty="0"/>
              <a:t> magna, </a:t>
            </a:r>
            <a:r>
              <a:rPr lang="en-US" dirty="0" err="1"/>
              <a:t>mollis</a:t>
            </a:r>
            <a:r>
              <a:rPr lang="en-US" dirty="0"/>
              <a:t> </a:t>
            </a:r>
            <a:r>
              <a:rPr lang="en-US" dirty="0" err="1"/>
              <a:t>ut</a:t>
            </a:r>
            <a:r>
              <a:rPr lang="en-US" dirty="0"/>
              <a:t> ipsum dolor (20 words).</a:t>
            </a:r>
          </a:p>
        </p:txBody>
      </p:sp>
      <p:sp>
        <p:nvSpPr>
          <p:cNvPr id="20" name="Text Placeholder 3">
            <a:extLst>
              <a:ext uri="{FF2B5EF4-FFF2-40B4-BE49-F238E27FC236}">
                <a16:creationId xmlns:a16="http://schemas.microsoft.com/office/drawing/2014/main" id="{6AE66E37-362E-DCE5-1A4B-C523B8955C9E}"/>
              </a:ext>
            </a:extLst>
          </p:cNvPr>
          <p:cNvSpPr>
            <a:spLocks noGrp="1"/>
          </p:cNvSpPr>
          <p:nvPr>
            <p:ph type="body" sz="quarter" idx="17" hasCustomPrompt="1"/>
          </p:nvPr>
        </p:nvSpPr>
        <p:spPr>
          <a:xfrm>
            <a:off x="5259286" y="3266055"/>
            <a:ext cx="6130559" cy="1131967"/>
          </a:xfrm>
        </p:spPr>
        <p:txBody>
          <a:bodyPr>
            <a:normAutofit/>
          </a:bodyPr>
          <a:lstStyle>
            <a:lvl1pPr marL="0" indent="0">
              <a:buNone/>
              <a:defRPr sz="1800" b="0">
                <a:solidFill>
                  <a:schemeClr val="bg1"/>
                </a:solidFill>
                <a:latin typeface="+mn-lt"/>
              </a:defRPr>
            </a:lvl1pPr>
            <a:lvl2pPr marL="457200" indent="0">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r>
              <a:rPr lang="en-US" dirty="0"/>
              <a:t>Lorem ipsum dolor sit </a:t>
            </a:r>
            <a:r>
              <a:rPr lang="en-US" dirty="0" err="1"/>
              <a:t>amet</a:t>
            </a:r>
            <a:r>
              <a:rPr lang="en-US" dirty="0"/>
              <a:t>, </a:t>
            </a:r>
            <a:r>
              <a:rPr lang="en-US" dirty="0" err="1"/>
              <a:t>consectetur</a:t>
            </a:r>
            <a:r>
              <a:rPr lang="en-US" dirty="0"/>
              <a:t>. Nam </a:t>
            </a:r>
            <a:r>
              <a:rPr lang="en-US" dirty="0" err="1"/>
              <a:t>interdum</a:t>
            </a:r>
            <a:r>
              <a:rPr lang="en-US" dirty="0"/>
              <a:t> </a:t>
            </a:r>
            <a:r>
              <a:rPr lang="en-US" dirty="0" err="1"/>
              <a:t>tempor</a:t>
            </a:r>
            <a:r>
              <a:rPr lang="en-US" dirty="0"/>
              <a:t> mi, in porta </a:t>
            </a:r>
            <a:r>
              <a:rPr lang="en-US" dirty="0" err="1"/>
              <a:t>nibh</a:t>
            </a:r>
            <a:r>
              <a:rPr lang="en-US" dirty="0"/>
              <a:t>. </a:t>
            </a:r>
            <a:r>
              <a:rPr lang="en-US" dirty="0" err="1"/>
              <a:t>Suspendisse</a:t>
            </a:r>
            <a:r>
              <a:rPr lang="en-US" dirty="0"/>
              <a:t> </a:t>
            </a:r>
            <a:r>
              <a:rPr lang="en-US" dirty="0" err="1"/>
              <a:t>risus</a:t>
            </a:r>
            <a:r>
              <a:rPr lang="en-US" dirty="0"/>
              <a:t> magna, </a:t>
            </a:r>
            <a:r>
              <a:rPr lang="en-US" dirty="0" err="1"/>
              <a:t>mollis</a:t>
            </a:r>
            <a:r>
              <a:rPr lang="en-US" dirty="0"/>
              <a:t> </a:t>
            </a:r>
            <a:r>
              <a:rPr lang="en-US" dirty="0" err="1"/>
              <a:t>ut</a:t>
            </a:r>
            <a:r>
              <a:rPr lang="en-US" dirty="0"/>
              <a:t> ipsum dolor (20 words).</a:t>
            </a:r>
          </a:p>
        </p:txBody>
      </p:sp>
      <p:sp>
        <p:nvSpPr>
          <p:cNvPr id="21" name="Text Placeholder 3">
            <a:extLst>
              <a:ext uri="{FF2B5EF4-FFF2-40B4-BE49-F238E27FC236}">
                <a16:creationId xmlns:a16="http://schemas.microsoft.com/office/drawing/2014/main" id="{0A41F296-79B7-1E25-658A-074A5E76A3C7}"/>
              </a:ext>
            </a:extLst>
          </p:cNvPr>
          <p:cNvSpPr>
            <a:spLocks noGrp="1"/>
          </p:cNvSpPr>
          <p:nvPr>
            <p:ph type="body" sz="quarter" idx="18" hasCustomPrompt="1"/>
          </p:nvPr>
        </p:nvSpPr>
        <p:spPr>
          <a:xfrm>
            <a:off x="5271008" y="5075521"/>
            <a:ext cx="6130559" cy="1131967"/>
          </a:xfrm>
        </p:spPr>
        <p:txBody>
          <a:bodyPr>
            <a:normAutofit/>
          </a:bodyPr>
          <a:lstStyle>
            <a:lvl1pPr marL="0" indent="0">
              <a:buNone/>
              <a:defRPr sz="1800" b="0">
                <a:solidFill>
                  <a:schemeClr val="bg1"/>
                </a:solidFill>
                <a:latin typeface="+mn-lt"/>
              </a:defRPr>
            </a:lvl1pPr>
            <a:lvl2pPr marL="457200" indent="0">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r>
              <a:rPr lang="en-US" dirty="0"/>
              <a:t>Lorem ipsum dolor sit </a:t>
            </a:r>
            <a:r>
              <a:rPr lang="en-US" dirty="0" err="1"/>
              <a:t>amet</a:t>
            </a:r>
            <a:r>
              <a:rPr lang="en-US" dirty="0"/>
              <a:t>, </a:t>
            </a:r>
            <a:r>
              <a:rPr lang="en-US" dirty="0" err="1"/>
              <a:t>consectetur</a:t>
            </a:r>
            <a:r>
              <a:rPr lang="en-US" dirty="0"/>
              <a:t>. Nam </a:t>
            </a:r>
            <a:r>
              <a:rPr lang="en-US" dirty="0" err="1"/>
              <a:t>interdum</a:t>
            </a:r>
            <a:r>
              <a:rPr lang="en-US" dirty="0"/>
              <a:t> </a:t>
            </a:r>
            <a:r>
              <a:rPr lang="en-US" dirty="0" err="1"/>
              <a:t>tempor</a:t>
            </a:r>
            <a:r>
              <a:rPr lang="en-US" dirty="0"/>
              <a:t> mi, in porta </a:t>
            </a:r>
            <a:r>
              <a:rPr lang="en-US" dirty="0" err="1"/>
              <a:t>nibh</a:t>
            </a:r>
            <a:r>
              <a:rPr lang="en-US" dirty="0"/>
              <a:t>. </a:t>
            </a:r>
            <a:r>
              <a:rPr lang="en-US" dirty="0" err="1"/>
              <a:t>Suspendisse</a:t>
            </a:r>
            <a:r>
              <a:rPr lang="en-US" dirty="0"/>
              <a:t> </a:t>
            </a:r>
            <a:r>
              <a:rPr lang="en-US" dirty="0" err="1"/>
              <a:t>risus</a:t>
            </a:r>
            <a:r>
              <a:rPr lang="en-US" dirty="0"/>
              <a:t> magna, </a:t>
            </a:r>
            <a:r>
              <a:rPr lang="en-US" dirty="0" err="1"/>
              <a:t>mollis</a:t>
            </a:r>
            <a:r>
              <a:rPr lang="en-US" dirty="0"/>
              <a:t> </a:t>
            </a:r>
            <a:r>
              <a:rPr lang="en-US" dirty="0" err="1"/>
              <a:t>ut</a:t>
            </a:r>
            <a:r>
              <a:rPr lang="en-US" dirty="0"/>
              <a:t> ipsum dolor (20 words).</a:t>
            </a:r>
          </a:p>
        </p:txBody>
      </p:sp>
    </p:spTree>
    <p:extLst>
      <p:ext uri="{BB962C8B-B14F-4D97-AF65-F5344CB8AC3E}">
        <p14:creationId xmlns:p14="http://schemas.microsoft.com/office/powerpoint/2010/main" val="117882203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hart/media">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8DD85CD-E454-D844-B746-960822B4C1BB}"/>
              </a:ext>
            </a:extLst>
          </p:cNvPr>
          <p:cNvSpPr/>
          <p:nvPr userDrawn="1"/>
        </p:nvSpPr>
        <p:spPr>
          <a:xfrm>
            <a:off x="0" y="0"/>
            <a:ext cx="4043680" cy="6858000"/>
          </a:xfrm>
          <a:prstGeom prst="rect">
            <a:avLst/>
          </a:prstGeom>
          <a:solidFill>
            <a:srgbClr val="00356B"/>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ext Placeholder 2">
            <a:extLst>
              <a:ext uri="{FF2B5EF4-FFF2-40B4-BE49-F238E27FC236}">
                <a16:creationId xmlns:a16="http://schemas.microsoft.com/office/drawing/2014/main" id="{F4A8B79D-0B82-ACB3-7A34-3A7C177B2459}"/>
              </a:ext>
            </a:extLst>
          </p:cNvPr>
          <p:cNvSpPr>
            <a:spLocks noGrp="1"/>
          </p:cNvSpPr>
          <p:nvPr>
            <p:ph type="body" sz="quarter" idx="11" hasCustomPrompt="1"/>
          </p:nvPr>
        </p:nvSpPr>
        <p:spPr>
          <a:xfrm>
            <a:off x="494357" y="1597735"/>
            <a:ext cx="3034570" cy="1166486"/>
          </a:xfrm>
        </p:spPr>
        <p:txBody>
          <a:bodyPr>
            <a:noAutofit/>
          </a:bodyPr>
          <a:lstStyle>
            <a:lvl1pPr marL="0" indent="0">
              <a:buNone/>
              <a:defRPr sz="4000">
                <a:solidFill>
                  <a:schemeClr val="bg1"/>
                </a:solidFill>
              </a:defRPr>
            </a:lvl1pPr>
            <a:lvl2pPr>
              <a:defRPr sz="2800">
                <a:solidFill>
                  <a:schemeClr val="tx1"/>
                </a:solidFill>
              </a:defRPr>
            </a:lvl2pPr>
            <a:lvl3pPr>
              <a:defRPr sz="2800">
                <a:solidFill>
                  <a:schemeClr val="tx1"/>
                </a:solidFill>
              </a:defRPr>
            </a:lvl3pPr>
            <a:lvl4pPr>
              <a:defRPr sz="2800">
                <a:solidFill>
                  <a:schemeClr val="tx1"/>
                </a:solidFill>
              </a:defRPr>
            </a:lvl4pPr>
            <a:lvl5pPr>
              <a:defRPr sz="2800">
                <a:solidFill>
                  <a:schemeClr val="tx1"/>
                </a:solidFill>
              </a:defRPr>
            </a:lvl5pPr>
          </a:lstStyle>
          <a:p>
            <a:pPr algn="l"/>
            <a:r>
              <a:rPr lang="en-US" dirty="0"/>
              <a:t>Slide for chart/media</a:t>
            </a:r>
          </a:p>
        </p:txBody>
      </p:sp>
      <p:sp>
        <p:nvSpPr>
          <p:cNvPr id="3" name="Text Placeholder 11">
            <a:extLst>
              <a:ext uri="{FF2B5EF4-FFF2-40B4-BE49-F238E27FC236}">
                <a16:creationId xmlns:a16="http://schemas.microsoft.com/office/drawing/2014/main" id="{93E01035-AC16-5D9D-BB56-2DBB6548A6AB}"/>
              </a:ext>
            </a:extLst>
          </p:cNvPr>
          <p:cNvSpPr>
            <a:spLocks noGrp="1"/>
          </p:cNvSpPr>
          <p:nvPr>
            <p:ph type="body" sz="quarter" idx="15" hasCustomPrompt="1"/>
          </p:nvPr>
        </p:nvSpPr>
        <p:spPr>
          <a:xfrm>
            <a:off x="497984" y="3185056"/>
            <a:ext cx="3030943" cy="266700"/>
          </a:xfrm>
        </p:spPr>
        <p:txBody>
          <a:bodyPr>
            <a:noAutofit/>
          </a:bodyPr>
          <a:lstStyle>
            <a:lvl1pPr marL="0" indent="0">
              <a:buNone/>
              <a:defRPr sz="1800" b="0" i="1" spc="0">
                <a:solidFill>
                  <a:schemeClr val="bg1"/>
                </a:solidFill>
                <a:latin typeface="YaleNew" panose="02000602050000020003" pitchFamily="2" charset="77"/>
                <a:cs typeface="Calibri" panose="020F0502020204030204" pitchFamily="34" charset="0"/>
              </a:defRPr>
            </a:lvl1pPr>
            <a:lvl6pPr marL="2286000" indent="0">
              <a:buNone/>
              <a:defRPr>
                <a:solidFill>
                  <a:schemeClr val="bg1"/>
                </a:solidFill>
              </a:defRPr>
            </a:lvl6pPr>
            <a:lvl8pPr>
              <a:defRPr>
                <a:solidFill>
                  <a:schemeClr val="bg1"/>
                </a:solidFill>
              </a:defRPr>
            </a:lvl8pPr>
            <a:lvl9pPr>
              <a:defRPr>
                <a:solidFill>
                  <a:schemeClr val="bg1"/>
                </a:solidFill>
              </a:defRPr>
            </a:lvl9pPr>
          </a:lstStyle>
          <a:p>
            <a:pPr lvl="0"/>
            <a:r>
              <a:rPr lang="en-US" dirty="0"/>
              <a:t>Subtitle</a:t>
            </a:r>
          </a:p>
        </p:txBody>
      </p:sp>
      <p:sp>
        <p:nvSpPr>
          <p:cNvPr id="12" name="Picture Placeholder 11">
            <a:extLst>
              <a:ext uri="{FF2B5EF4-FFF2-40B4-BE49-F238E27FC236}">
                <a16:creationId xmlns:a16="http://schemas.microsoft.com/office/drawing/2014/main" id="{AC541D16-07B5-CEFB-46AA-FE87B3F76ECC}"/>
              </a:ext>
            </a:extLst>
          </p:cNvPr>
          <p:cNvSpPr>
            <a:spLocks noGrp="1"/>
          </p:cNvSpPr>
          <p:nvPr>
            <p:ph type="pic" sz="quarter" idx="12"/>
          </p:nvPr>
        </p:nvSpPr>
        <p:spPr>
          <a:xfrm>
            <a:off x="4043680" y="10510"/>
            <a:ext cx="8148320" cy="6858000"/>
          </a:xfrm>
        </p:spPr>
        <p:txBody>
          <a:bodyPr/>
          <a:lstStyle/>
          <a:p>
            <a:endParaRPr lang="en-US" dirty="0"/>
          </a:p>
        </p:txBody>
      </p:sp>
      <p:sp>
        <p:nvSpPr>
          <p:cNvPr id="14" name="Text Placeholder 13">
            <a:extLst>
              <a:ext uri="{FF2B5EF4-FFF2-40B4-BE49-F238E27FC236}">
                <a16:creationId xmlns:a16="http://schemas.microsoft.com/office/drawing/2014/main" id="{7EC4DD95-2290-017A-2638-2B55946465E0}"/>
              </a:ext>
            </a:extLst>
          </p:cNvPr>
          <p:cNvSpPr>
            <a:spLocks noGrp="1"/>
          </p:cNvSpPr>
          <p:nvPr>
            <p:ph type="body" sz="quarter" idx="16" hasCustomPrompt="1"/>
          </p:nvPr>
        </p:nvSpPr>
        <p:spPr>
          <a:xfrm>
            <a:off x="533469" y="6003579"/>
            <a:ext cx="3035300" cy="450850"/>
          </a:xfrm>
        </p:spPr>
        <p:txBody>
          <a:bodyPr>
            <a:normAutofit/>
          </a:bodyPr>
          <a:lstStyle>
            <a:lvl1pPr marL="0" indent="0">
              <a:buNone/>
              <a:defRPr sz="1200">
                <a:solidFill>
                  <a:schemeClr val="bg1"/>
                </a:solidFill>
                <a:latin typeface="+mn-lt"/>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sz="1200" dirty="0"/>
              <a:t>Caption caption caption.</a:t>
            </a:r>
            <a:endParaRPr lang="en-US" dirty="0"/>
          </a:p>
        </p:txBody>
      </p:sp>
    </p:spTree>
    <p:extLst>
      <p:ext uri="{BB962C8B-B14F-4D97-AF65-F5344CB8AC3E}">
        <p14:creationId xmlns:p14="http://schemas.microsoft.com/office/powerpoint/2010/main" val="391673732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ontent/media">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5403BAF-8064-9D4D-B627-E575B23C3971}"/>
              </a:ext>
            </a:extLst>
          </p:cNvPr>
          <p:cNvSpPr/>
          <p:nvPr userDrawn="1"/>
        </p:nvSpPr>
        <p:spPr>
          <a:xfrm>
            <a:off x="0" y="0"/>
            <a:ext cx="12192000" cy="6858000"/>
          </a:xfrm>
          <a:prstGeom prst="rect">
            <a:avLst/>
          </a:prstGeom>
          <a:solidFill>
            <a:srgbClr val="00356B"/>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ext Placeholder 2">
            <a:extLst>
              <a:ext uri="{FF2B5EF4-FFF2-40B4-BE49-F238E27FC236}">
                <a16:creationId xmlns:a16="http://schemas.microsoft.com/office/drawing/2014/main" id="{DBA9E666-5333-B228-F289-EB89438A323E}"/>
              </a:ext>
            </a:extLst>
          </p:cNvPr>
          <p:cNvSpPr>
            <a:spLocks noGrp="1"/>
          </p:cNvSpPr>
          <p:nvPr>
            <p:ph type="body" sz="quarter" idx="11" hasCustomPrompt="1"/>
          </p:nvPr>
        </p:nvSpPr>
        <p:spPr>
          <a:xfrm>
            <a:off x="494356" y="704356"/>
            <a:ext cx="7844573" cy="753384"/>
          </a:xfrm>
        </p:spPr>
        <p:txBody>
          <a:bodyPr>
            <a:noAutofit/>
          </a:bodyPr>
          <a:lstStyle>
            <a:lvl1pPr marL="0" indent="0">
              <a:buNone/>
              <a:defRPr sz="4000">
                <a:solidFill>
                  <a:schemeClr val="bg1"/>
                </a:solidFill>
              </a:defRPr>
            </a:lvl1pPr>
            <a:lvl2pPr>
              <a:defRPr sz="2800">
                <a:solidFill>
                  <a:schemeClr val="tx1"/>
                </a:solidFill>
              </a:defRPr>
            </a:lvl2pPr>
            <a:lvl3pPr>
              <a:defRPr sz="2800">
                <a:solidFill>
                  <a:schemeClr val="tx1"/>
                </a:solidFill>
              </a:defRPr>
            </a:lvl3pPr>
            <a:lvl4pPr>
              <a:defRPr sz="2800">
                <a:solidFill>
                  <a:schemeClr val="tx1"/>
                </a:solidFill>
              </a:defRPr>
            </a:lvl4pPr>
            <a:lvl5pPr>
              <a:defRPr sz="2800">
                <a:solidFill>
                  <a:schemeClr val="tx1"/>
                </a:solidFill>
              </a:defRPr>
            </a:lvl5pPr>
          </a:lstStyle>
          <a:p>
            <a:pPr algn="l"/>
            <a:r>
              <a:rPr lang="en-US" dirty="0"/>
              <a:t>Content slide title</a:t>
            </a:r>
          </a:p>
        </p:txBody>
      </p:sp>
      <p:sp>
        <p:nvSpPr>
          <p:cNvPr id="3" name="Picture Placeholder 11">
            <a:extLst>
              <a:ext uri="{FF2B5EF4-FFF2-40B4-BE49-F238E27FC236}">
                <a16:creationId xmlns:a16="http://schemas.microsoft.com/office/drawing/2014/main" id="{5F2A352D-7846-8FD4-DEB2-9F742C5B187F}"/>
              </a:ext>
            </a:extLst>
          </p:cNvPr>
          <p:cNvSpPr>
            <a:spLocks noGrp="1"/>
          </p:cNvSpPr>
          <p:nvPr>
            <p:ph type="pic" sz="quarter" idx="12"/>
          </p:nvPr>
        </p:nvSpPr>
        <p:spPr>
          <a:xfrm>
            <a:off x="608505" y="1600199"/>
            <a:ext cx="10916056" cy="4553445"/>
          </a:xfrm>
        </p:spPr>
        <p:txBody>
          <a:bodyPr/>
          <a:lstStyle/>
          <a:p>
            <a:endParaRPr lang="en-US" dirty="0"/>
          </a:p>
        </p:txBody>
      </p:sp>
    </p:spTree>
    <p:extLst>
      <p:ext uri="{BB962C8B-B14F-4D97-AF65-F5344CB8AC3E}">
        <p14:creationId xmlns:p14="http://schemas.microsoft.com/office/powerpoint/2010/main" val="404786251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Directory">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D81BCBC-0367-4043-A17A-20E62CF65918}"/>
              </a:ext>
            </a:extLst>
          </p:cNvPr>
          <p:cNvSpPr/>
          <p:nvPr userDrawn="1"/>
        </p:nvSpPr>
        <p:spPr>
          <a:xfrm>
            <a:off x="0" y="0"/>
            <a:ext cx="4043680" cy="6858000"/>
          </a:xfrm>
          <a:prstGeom prst="rect">
            <a:avLst/>
          </a:prstGeom>
          <a:solidFill>
            <a:srgbClr val="00356B"/>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 name="Picture Placeholder 2">
            <a:extLst>
              <a:ext uri="{FF2B5EF4-FFF2-40B4-BE49-F238E27FC236}">
                <a16:creationId xmlns:a16="http://schemas.microsoft.com/office/drawing/2014/main" id="{A4F90568-D3B2-1F40-8DC9-262A48264FEF}"/>
              </a:ext>
            </a:extLst>
          </p:cNvPr>
          <p:cNvSpPr txBox="1">
            <a:spLocks/>
          </p:cNvSpPr>
          <p:nvPr userDrawn="1"/>
        </p:nvSpPr>
        <p:spPr>
          <a:xfrm>
            <a:off x="4824642" y="2819400"/>
            <a:ext cx="971142" cy="1216335"/>
          </a:xfrm>
          <a:prstGeom prst="rect">
            <a:avLst/>
          </a:prstGeom>
          <a:solidFill>
            <a:schemeClr val="bg1">
              <a:lumMod val="95000"/>
            </a:schemeClr>
          </a:solidFill>
        </p:spPr>
        <p:txBody>
          <a:bodyPr vert="horz" lIns="91440" tIns="45720" rIns="91440" bIns="45720" rtlCol="0" anchor="t" anchorCtr="0">
            <a:normAutofit/>
          </a:bodyPr>
          <a:lstStyle>
            <a:defPPr>
              <a:defRPr lang="en-US"/>
            </a:defPPr>
            <a:lvl1pPr marL="0" indent="0" algn="l" defTabSz="457200" rtl="0" eaLnBrk="1" latinLnBrk="0" hangingPunct="1">
              <a:buNone/>
              <a:defRPr sz="1400" b="0" i="0" kern="1200">
                <a:solidFill>
                  <a:schemeClr val="bg1">
                    <a:lumMod val="75000"/>
                  </a:schemeClr>
                </a:solidFill>
                <a:latin typeface="Red Hat Text Medium" panose="02010303040201060303" pitchFamily="2" charset="0"/>
                <a:ea typeface="+mn-ea"/>
                <a:cs typeface="+mn-cs"/>
              </a:defRPr>
            </a:lvl1pPr>
            <a:lvl2pPr marL="457200" indent="0" algn="l" defTabSz="457200" rtl="0" eaLnBrk="1" latinLnBrk="0" hangingPunct="1">
              <a:buNone/>
              <a:defRPr sz="2800" kern="1200">
                <a:solidFill>
                  <a:schemeClr val="tx1"/>
                </a:solidFill>
                <a:latin typeface="+mn-lt"/>
                <a:ea typeface="+mn-ea"/>
                <a:cs typeface="+mn-cs"/>
              </a:defRPr>
            </a:lvl2pPr>
            <a:lvl3pPr marL="914400" indent="0" algn="l" defTabSz="457200" rtl="0" eaLnBrk="1" latinLnBrk="0" hangingPunct="1">
              <a:buNone/>
              <a:defRPr sz="2400" kern="1200">
                <a:solidFill>
                  <a:schemeClr val="tx1"/>
                </a:solidFill>
                <a:latin typeface="+mn-lt"/>
                <a:ea typeface="+mn-ea"/>
                <a:cs typeface="+mn-cs"/>
              </a:defRPr>
            </a:lvl3pPr>
            <a:lvl4pPr marL="1371600" indent="0" algn="l" defTabSz="457200" rtl="0" eaLnBrk="1" latinLnBrk="0" hangingPunct="1">
              <a:buNone/>
              <a:defRPr sz="2000" kern="1200">
                <a:solidFill>
                  <a:schemeClr val="tx1"/>
                </a:solidFill>
                <a:latin typeface="+mn-lt"/>
                <a:ea typeface="+mn-ea"/>
                <a:cs typeface="+mn-cs"/>
              </a:defRPr>
            </a:lvl4pPr>
            <a:lvl5pPr marL="1828800" indent="0" algn="l" defTabSz="457200" rtl="0" eaLnBrk="1" latinLnBrk="0" hangingPunct="1">
              <a:buNone/>
              <a:defRPr sz="2000" kern="1200">
                <a:solidFill>
                  <a:schemeClr val="tx1"/>
                </a:solidFill>
                <a:latin typeface="+mn-lt"/>
                <a:ea typeface="+mn-ea"/>
                <a:cs typeface="+mn-cs"/>
              </a:defRPr>
            </a:lvl5pPr>
            <a:lvl6pPr marL="2286000" indent="0" algn="l" defTabSz="457200" rtl="0" eaLnBrk="1" latinLnBrk="0" hangingPunct="1">
              <a:buNone/>
              <a:defRPr sz="2000" kern="1200">
                <a:solidFill>
                  <a:schemeClr val="tx1"/>
                </a:solidFill>
                <a:latin typeface="+mn-lt"/>
                <a:ea typeface="+mn-ea"/>
                <a:cs typeface="+mn-cs"/>
              </a:defRPr>
            </a:lvl6pPr>
            <a:lvl7pPr marL="2743200" indent="0" algn="l" defTabSz="457200" rtl="0" eaLnBrk="1" latinLnBrk="0" hangingPunct="1">
              <a:buNone/>
              <a:defRPr sz="2000" kern="1200">
                <a:solidFill>
                  <a:schemeClr val="tx1"/>
                </a:solidFill>
                <a:latin typeface="+mn-lt"/>
                <a:ea typeface="+mn-ea"/>
                <a:cs typeface="+mn-cs"/>
              </a:defRPr>
            </a:lvl7pPr>
            <a:lvl8pPr marL="3200400" indent="0" algn="l" defTabSz="457200" rtl="0" eaLnBrk="1" latinLnBrk="0" hangingPunct="1">
              <a:buNone/>
              <a:defRPr sz="2000" kern="1200">
                <a:solidFill>
                  <a:schemeClr val="tx1"/>
                </a:solidFill>
                <a:latin typeface="+mn-lt"/>
                <a:ea typeface="+mn-ea"/>
                <a:cs typeface="+mn-cs"/>
              </a:defRPr>
            </a:lvl8pPr>
            <a:lvl9pPr marL="3657600" indent="0" algn="l" defTabSz="457200" rtl="0" eaLnBrk="1" latinLnBrk="0" hangingPunct="1">
              <a:buNone/>
              <a:defRPr sz="2000" kern="1200">
                <a:solidFill>
                  <a:schemeClr val="tx1"/>
                </a:solidFill>
                <a:latin typeface="+mn-lt"/>
                <a:ea typeface="+mn-ea"/>
                <a:cs typeface="+mn-cs"/>
              </a:defRPr>
            </a:lvl9pPr>
          </a:lstStyle>
          <a:p>
            <a:endParaRPr lang="en-US" dirty="0"/>
          </a:p>
        </p:txBody>
      </p:sp>
      <p:sp>
        <p:nvSpPr>
          <p:cNvPr id="9" name="Picture Placeholder 2">
            <a:extLst>
              <a:ext uri="{FF2B5EF4-FFF2-40B4-BE49-F238E27FC236}">
                <a16:creationId xmlns:a16="http://schemas.microsoft.com/office/drawing/2014/main" id="{9C07D354-C51C-B54D-8884-6560A6028AED}"/>
              </a:ext>
            </a:extLst>
          </p:cNvPr>
          <p:cNvSpPr txBox="1">
            <a:spLocks/>
          </p:cNvSpPr>
          <p:nvPr userDrawn="1"/>
        </p:nvSpPr>
        <p:spPr>
          <a:xfrm>
            <a:off x="6527397" y="2819400"/>
            <a:ext cx="971142" cy="1216335"/>
          </a:xfrm>
          <a:prstGeom prst="rect">
            <a:avLst/>
          </a:prstGeom>
          <a:solidFill>
            <a:schemeClr val="bg1">
              <a:lumMod val="95000"/>
            </a:schemeClr>
          </a:solidFill>
        </p:spPr>
        <p:txBody>
          <a:bodyPr vert="horz" lIns="91440" tIns="45720" rIns="91440" bIns="45720" rtlCol="0" anchor="t" anchorCtr="0">
            <a:normAutofit/>
          </a:bodyPr>
          <a:lstStyle>
            <a:defPPr>
              <a:defRPr lang="en-US"/>
            </a:defPPr>
            <a:lvl1pPr marL="0" indent="0" algn="l" defTabSz="457200" rtl="0" eaLnBrk="1" latinLnBrk="0" hangingPunct="1">
              <a:buNone/>
              <a:defRPr sz="1400" b="0" i="0" kern="1200">
                <a:solidFill>
                  <a:schemeClr val="bg1">
                    <a:lumMod val="75000"/>
                  </a:schemeClr>
                </a:solidFill>
                <a:latin typeface="Red Hat Text Medium" panose="02010303040201060303" pitchFamily="2" charset="0"/>
                <a:ea typeface="+mn-ea"/>
                <a:cs typeface="+mn-cs"/>
              </a:defRPr>
            </a:lvl1pPr>
            <a:lvl2pPr marL="457200" indent="0" algn="l" defTabSz="457200" rtl="0" eaLnBrk="1" latinLnBrk="0" hangingPunct="1">
              <a:buNone/>
              <a:defRPr sz="2800" kern="1200">
                <a:solidFill>
                  <a:schemeClr val="tx1"/>
                </a:solidFill>
                <a:latin typeface="+mn-lt"/>
                <a:ea typeface="+mn-ea"/>
                <a:cs typeface="+mn-cs"/>
              </a:defRPr>
            </a:lvl2pPr>
            <a:lvl3pPr marL="914400" indent="0" algn="l" defTabSz="457200" rtl="0" eaLnBrk="1" latinLnBrk="0" hangingPunct="1">
              <a:buNone/>
              <a:defRPr sz="2400" kern="1200">
                <a:solidFill>
                  <a:schemeClr val="tx1"/>
                </a:solidFill>
                <a:latin typeface="+mn-lt"/>
                <a:ea typeface="+mn-ea"/>
                <a:cs typeface="+mn-cs"/>
              </a:defRPr>
            </a:lvl3pPr>
            <a:lvl4pPr marL="1371600" indent="0" algn="l" defTabSz="457200" rtl="0" eaLnBrk="1" latinLnBrk="0" hangingPunct="1">
              <a:buNone/>
              <a:defRPr sz="2000" kern="1200">
                <a:solidFill>
                  <a:schemeClr val="tx1"/>
                </a:solidFill>
                <a:latin typeface="+mn-lt"/>
                <a:ea typeface="+mn-ea"/>
                <a:cs typeface="+mn-cs"/>
              </a:defRPr>
            </a:lvl4pPr>
            <a:lvl5pPr marL="1828800" indent="0" algn="l" defTabSz="457200" rtl="0" eaLnBrk="1" latinLnBrk="0" hangingPunct="1">
              <a:buNone/>
              <a:defRPr sz="2000" kern="1200">
                <a:solidFill>
                  <a:schemeClr val="tx1"/>
                </a:solidFill>
                <a:latin typeface="+mn-lt"/>
                <a:ea typeface="+mn-ea"/>
                <a:cs typeface="+mn-cs"/>
              </a:defRPr>
            </a:lvl5pPr>
            <a:lvl6pPr marL="2286000" indent="0" algn="l" defTabSz="457200" rtl="0" eaLnBrk="1" latinLnBrk="0" hangingPunct="1">
              <a:buNone/>
              <a:defRPr sz="2000" kern="1200">
                <a:solidFill>
                  <a:schemeClr val="tx1"/>
                </a:solidFill>
                <a:latin typeface="+mn-lt"/>
                <a:ea typeface="+mn-ea"/>
                <a:cs typeface="+mn-cs"/>
              </a:defRPr>
            </a:lvl6pPr>
            <a:lvl7pPr marL="2743200" indent="0" algn="l" defTabSz="457200" rtl="0" eaLnBrk="1" latinLnBrk="0" hangingPunct="1">
              <a:buNone/>
              <a:defRPr sz="2000" kern="1200">
                <a:solidFill>
                  <a:schemeClr val="tx1"/>
                </a:solidFill>
                <a:latin typeface="+mn-lt"/>
                <a:ea typeface="+mn-ea"/>
                <a:cs typeface="+mn-cs"/>
              </a:defRPr>
            </a:lvl7pPr>
            <a:lvl8pPr marL="3200400" indent="0" algn="l" defTabSz="457200" rtl="0" eaLnBrk="1" latinLnBrk="0" hangingPunct="1">
              <a:buNone/>
              <a:defRPr sz="2000" kern="1200">
                <a:solidFill>
                  <a:schemeClr val="tx1"/>
                </a:solidFill>
                <a:latin typeface="+mn-lt"/>
                <a:ea typeface="+mn-ea"/>
                <a:cs typeface="+mn-cs"/>
              </a:defRPr>
            </a:lvl8pPr>
            <a:lvl9pPr marL="3657600" indent="0" algn="l" defTabSz="457200" rtl="0" eaLnBrk="1" latinLnBrk="0" hangingPunct="1">
              <a:buNone/>
              <a:defRPr sz="2000" kern="1200">
                <a:solidFill>
                  <a:schemeClr val="tx1"/>
                </a:solidFill>
                <a:latin typeface="+mn-lt"/>
                <a:ea typeface="+mn-ea"/>
                <a:cs typeface="+mn-cs"/>
              </a:defRPr>
            </a:lvl9pPr>
          </a:lstStyle>
          <a:p>
            <a:endParaRPr lang="en-US" dirty="0"/>
          </a:p>
        </p:txBody>
      </p:sp>
      <p:sp>
        <p:nvSpPr>
          <p:cNvPr id="11" name="Picture Placeholder 2">
            <a:extLst>
              <a:ext uri="{FF2B5EF4-FFF2-40B4-BE49-F238E27FC236}">
                <a16:creationId xmlns:a16="http://schemas.microsoft.com/office/drawing/2014/main" id="{56D35143-93D3-0949-8861-03292FABE953}"/>
              </a:ext>
            </a:extLst>
          </p:cNvPr>
          <p:cNvSpPr txBox="1">
            <a:spLocks/>
          </p:cNvSpPr>
          <p:nvPr userDrawn="1"/>
        </p:nvSpPr>
        <p:spPr>
          <a:xfrm>
            <a:off x="8230152" y="2819400"/>
            <a:ext cx="971142" cy="1216335"/>
          </a:xfrm>
          <a:prstGeom prst="rect">
            <a:avLst/>
          </a:prstGeom>
          <a:solidFill>
            <a:schemeClr val="bg1">
              <a:lumMod val="95000"/>
            </a:schemeClr>
          </a:solidFill>
        </p:spPr>
        <p:txBody>
          <a:bodyPr vert="horz" lIns="91440" tIns="45720" rIns="91440" bIns="45720" rtlCol="0" anchor="t" anchorCtr="0">
            <a:normAutofit/>
          </a:bodyPr>
          <a:lstStyle>
            <a:defPPr>
              <a:defRPr lang="en-US"/>
            </a:defPPr>
            <a:lvl1pPr marL="0" indent="0" algn="l" defTabSz="457200" rtl="0" eaLnBrk="1" latinLnBrk="0" hangingPunct="1">
              <a:buNone/>
              <a:defRPr sz="1400" b="0" i="0" kern="1200">
                <a:solidFill>
                  <a:schemeClr val="bg1">
                    <a:lumMod val="75000"/>
                  </a:schemeClr>
                </a:solidFill>
                <a:latin typeface="Red Hat Text Medium" panose="02010303040201060303" pitchFamily="2" charset="0"/>
                <a:ea typeface="+mn-ea"/>
                <a:cs typeface="+mn-cs"/>
              </a:defRPr>
            </a:lvl1pPr>
            <a:lvl2pPr marL="457200" indent="0" algn="l" defTabSz="457200" rtl="0" eaLnBrk="1" latinLnBrk="0" hangingPunct="1">
              <a:buNone/>
              <a:defRPr sz="2800" kern="1200">
                <a:solidFill>
                  <a:schemeClr val="tx1"/>
                </a:solidFill>
                <a:latin typeface="+mn-lt"/>
                <a:ea typeface="+mn-ea"/>
                <a:cs typeface="+mn-cs"/>
              </a:defRPr>
            </a:lvl2pPr>
            <a:lvl3pPr marL="914400" indent="0" algn="l" defTabSz="457200" rtl="0" eaLnBrk="1" latinLnBrk="0" hangingPunct="1">
              <a:buNone/>
              <a:defRPr sz="2400" kern="1200">
                <a:solidFill>
                  <a:schemeClr val="tx1"/>
                </a:solidFill>
                <a:latin typeface="+mn-lt"/>
                <a:ea typeface="+mn-ea"/>
                <a:cs typeface="+mn-cs"/>
              </a:defRPr>
            </a:lvl3pPr>
            <a:lvl4pPr marL="1371600" indent="0" algn="l" defTabSz="457200" rtl="0" eaLnBrk="1" latinLnBrk="0" hangingPunct="1">
              <a:buNone/>
              <a:defRPr sz="2000" kern="1200">
                <a:solidFill>
                  <a:schemeClr val="tx1"/>
                </a:solidFill>
                <a:latin typeface="+mn-lt"/>
                <a:ea typeface="+mn-ea"/>
                <a:cs typeface="+mn-cs"/>
              </a:defRPr>
            </a:lvl4pPr>
            <a:lvl5pPr marL="1828800" indent="0" algn="l" defTabSz="457200" rtl="0" eaLnBrk="1" latinLnBrk="0" hangingPunct="1">
              <a:buNone/>
              <a:defRPr sz="2000" kern="1200">
                <a:solidFill>
                  <a:schemeClr val="tx1"/>
                </a:solidFill>
                <a:latin typeface="+mn-lt"/>
                <a:ea typeface="+mn-ea"/>
                <a:cs typeface="+mn-cs"/>
              </a:defRPr>
            </a:lvl5pPr>
            <a:lvl6pPr marL="2286000" indent="0" algn="l" defTabSz="457200" rtl="0" eaLnBrk="1" latinLnBrk="0" hangingPunct="1">
              <a:buNone/>
              <a:defRPr sz="2000" kern="1200">
                <a:solidFill>
                  <a:schemeClr val="tx1"/>
                </a:solidFill>
                <a:latin typeface="+mn-lt"/>
                <a:ea typeface="+mn-ea"/>
                <a:cs typeface="+mn-cs"/>
              </a:defRPr>
            </a:lvl6pPr>
            <a:lvl7pPr marL="2743200" indent="0" algn="l" defTabSz="457200" rtl="0" eaLnBrk="1" latinLnBrk="0" hangingPunct="1">
              <a:buNone/>
              <a:defRPr sz="2000" kern="1200">
                <a:solidFill>
                  <a:schemeClr val="tx1"/>
                </a:solidFill>
                <a:latin typeface="+mn-lt"/>
                <a:ea typeface="+mn-ea"/>
                <a:cs typeface="+mn-cs"/>
              </a:defRPr>
            </a:lvl7pPr>
            <a:lvl8pPr marL="3200400" indent="0" algn="l" defTabSz="457200" rtl="0" eaLnBrk="1" latinLnBrk="0" hangingPunct="1">
              <a:buNone/>
              <a:defRPr sz="2000" kern="1200">
                <a:solidFill>
                  <a:schemeClr val="tx1"/>
                </a:solidFill>
                <a:latin typeface="+mn-lt"/>
                <a:ea typeface="+mn-ea"/>
                <a:cs typeface="+mn-cs"/>
              </a:defRPr>
            </a:lvl8pPr>
            <a:lvl9pPr marL="3657600" indent="0" algn="l" defTabSz="457200" rtl="0" eaLnBrk="1" latinLnBrk="0" hangingPunct="1">
              <a:buNone/>
              <a:defRPr sz="2000" kern="1200">
                <a:solidFill>
                  <a:schemeClr val="tx1"/>
                </a:solidFill>
                <a:latin typeface="+mn-lt"/>
                <a:ea typeface="+mn-ea"/>
                <a:cs typeface="+mn-cs"/>
              </a:defRPr>
            </a:lvl9pPr>
          </a:lstStyle>
          <a:p>
            <a:endParaRPr lang="en-US" dirty="0"/>
          </a:p>
        </p:txBody>
      </p:sp>
      <p:sp>
        <p:nvSpPr>
          <p:cNvPr id="13" name="Picture Placeholder 2">
            <a:extLst>
              <a:ext uri="{FF2B5EF4-FFF2-40B4-BE49-F238E27FC236}">
                <a16:creationId xmlns:a16="http://schemas.microsoft.com/office/drawing/2014/main" id="{FF524225-5BB0-124A-ABD9-A60478C10D3A}"/>
              </a:ext>
            </a:extLst>
          </p:cNvPr>
          <p:cNvSpPr txBox="1">
            <a:spLocks/>
          </p:cNvSpPr>
          <p:nvPr userDrawn="1"/>
        </p:nvSpPr>
        <p:spPr>
          <a:xfrm>
            <a:off x="9932907" y="2819400"/>
            <a:ext cx="971142" cy="1216335"/>
          </a:xfrm>
          <a:prstGeom prst="rect">
            <a:avLst/>
          </a:prstGeom>
          <a:solidFill>
            <a:schemeClr val="bg1">
              <a:lumMod val="95000"/>
            </a:schemeClr>
          </a:solidFill>
        </p:spPr>
        <p:txBody>
          <a:bodyPr vert="horz" lIns="91440" tIns="45720" rIns="91440" bIns="45720" rtlCol="0" anchor="t" anchorCtr="0">
            <a:normAutofit/>
          </a:bodyPr>
          <a:lstStyle>
            <a:defPPr>
              <a:defRPr lang="en-US"/>
            </a:defPPr>
            <a:lvl1pPr marL="0" indent="0" algn="l" defTabSz="457200" rtl="0" eaLnBrk="1" latinLnBrk="0" hangingPunct="1">
              <a:buNone/>
              <a:defRPr sz="1400" b="0" i="0" kern="1200">
                <a:solidFill>
                  <a:schemeClr val="bg1">
                    <a:lumMod val="75000"/>
                  </a:schemeClr>
                </a:solidFill>
                <a:latin typeface="Red Hat Text Medium" panose="02010303040201060303" pitchFamily="2" charset="0"/>
                <a:ea typeface="+mn-ea"/>
                <a:cs typeface="+mn-cs"/>
              </a:defRPr>
            </a:lvl1pPr>
            <a:lvl2pPr marL="457200" indent="0" algn="l" defTabSz="457200" rtl="0" eaLnBrk="1" latinLnBrk="0" hangingPunct="1">
              <a:buNone/>
              <a:defRPr sz="2800" kern="1200">
                <a:solidFill>
                  <a:schemeClr val="tx1"/>
                </a:solidFill>
                <a:latin typeface="+mn-lt"/>
                <a:ea typeface="+mn-ea"/>
                <a:cs typeface="+mn-cs"/>
              </a:defRPr>
            </a:lvl2pPr>
            <a:lvl3pPr marL="914400" indent="0" algn="l" defTabSz="457200" rtl="0" eaLnBrk="1" latinLnBrk="0" hangingPunct="1">
              <a:buNone/>
              <a:defRPr sz="2400" kern="1200">
                <a:solidFill>
                  <a:schemeClr val="tx1"/>
                </a:solidFill>
                <a:latin typeface="+mn-lt"/>
                <a:ea typeface="+mn-ea"/>
                <a:cs typeface="+mn-cs"/>
              </a:defRPr>
            </a:lvl3pPr>
            <a:lvl4pPr marL="1371600" indent="0" algn="l" defTabSz="457200" rtl="0" eaLnBrk="1" latinLnBrk="0" hangingPunct="1">
              <a:buNone/>
              <a:defRPr sz="2000" kern="1200">
                <a:solidFill>
                  <a:schemeClr val="tx1"/>
                </a:solidFill>
                <a:latin typeface="+mn-lt"/>
                <a:ea typeface="+mn-ea"/>
                <a:cs typeface="+mn-cs"/>
              </a:defRPr>
            </a:lvl4pPr>
            <a:lvl5pPr marL="1828800" indent="0" algn="l" defTabSz="457200" rtl="0" eaLnBrk="1" latinLnBrk="0" hangingPunct="1">
              <a:buNone/>
              <a:defRPr sz="2000" kern="1200">
                <a:solidFill>
                  <a:schemeClr val="tx1"/>
                </a:solidFill>
                <a:latin typeface="+mn-lt"/>
                <a:ea typeface="+mn-ea"/>
                <a:cs typeface="+mn-cs"/>
              </a:defRPr>
            </a:lvl5pPr>
            <a:lvl6pPr marL="2286000" indent="0" algn="l" defTabSz="457200" rtl="0" eaLnBrk="1" latinLnBrk="0" hangingPunct="1">
              <a:buNone/>
              <a:defRPr sz="2000" kern="1200">
                <a:solidFill>
                  <a:schemeClr val="tx1"/>
                </a:solidFill>
                <a:latin typeface="+mn-lt"/>
                <a:ea typeface="+mn-ea"/>
                <a:cs typeface="+mn-cs"/>
              </a:defRPr>
            </a:lvl6pPr>
            <a:lvl7pPr marL="2743200" indent="0" algn="l" defTabSz="457200" rtl="0" eaLnBrk="1" latinLnBrk="0" hangingPunct="1">
              <a:buNone/>
              <a:defRPr sz="2000" kern="1200">
                <a:solidFill>
                  <a:schemeClr val="tx1"/>
                </a:solidFill>
                <a:latin typeface="+mn-lt"/>
                <a:ea typeface="+mn-ea"/>
                <a:cs typeface="+mn-cs"/>
              </a:defRPr>
            </a:lvl7pPr>
            <a:lvl8pPr marL="3200400" indent="0" algn="l" defTabSz="457200" rtl="0" eaLnBrk="1" latinLnBrk="0" hangingPunct="1">
              <a:buNone/>
              <a:defRPr sz="2000" kern="1200">
                <a:solidFill>
                  <a:schemeClr val="tx1"/>
                </a:solidFill>
                <a:latin typeface="+mn-lt"/>
                <a:ea typeface="+mn-ea"/>
                <a:cs typeface="+mn-cs"/>
              </a:defRPr>
            </a:lvl8pPr>
            <a:lvl9pPr marL="3657600" indent="0" algn="l" defTabSz="457200" rtl="0" eaLnBrk="1" latinLnBrk="0" hangingPunct="1">
              <a:buNone/>
              <a:defRPr sz="2000" kern="1200">
                <a:solidFill>
                  <a:schemeClr val="tx1"/>
                </a:solidFill>
                <a:latin typeface="+mn-lt"/>
                <a:ea typeface="+mn-ea"/>
                <a:cs typeface="+mn-cs"/>
              </a:defRPr>
            </a:lvl9pPr>
          </a:lstStyle>
          <a:p>
            <a:endParaRPr lang="en-US" dirty="0"/>
          </a:p>
        </p:txBody>
      </p:sp>
      <p:sp>
        <p:nvSpPr>
          <p:cNvPr id="15" name="Picture Placeholder 2">
            <a:extLst>
              <a:ext uri="{FF2B5EF4-FFF2-40B4-BE49-F238E27FC236}">
                <a16:creationId xmlns:a16="http://schemas.microsoft.com/office/drawing/2014/main" id="{A2B5C3E6-BBA3-4D4F-A674-8F4373A8D93D}"/>
              </a:ext>
            </a:extLst>
          </p:cNvPr>
          <p:cNvSpPr txBox="1">
            <a:spLocks/>
          </p:cNvSpPr>
          <p:nvPr userDrawn="1"/>
        </p:nvSpPr>
        <p:spPr>
          <a:xfrm>
            <a:off x="4824642" y="4655075"/>
            <a:ext cx="971142" cy="1216335"/>
          </a:xfrm>
          <a:prstGeom prst="rect">
            <a:avLst/>
          </a:prstGeom>
          <a:solidFill>
            <a:schemeClr val="bg1">
              <a:lumMod val="95000"/>
            </a:schemeClr>
          </a:solidFill>
        </p:spPr>
        <p:txBody>
          <a:bodyPr vert="horz" lIns="91440" tIns="45720" rIns="91440" bIns="45720" rtlCol="0" anchor="t" anchorCtr="0">
            <a:normAutofit/>
          </a:bodyPr>
          <a:lstStyle>
            <a:defPPr>
              <a:defRPr lang="en-US"/>
            </a:defPPr>
            <a:lvl1pPr marL="0" indent="0" algn="l" defTabSz="457200" rtl="0" eaLnBrk="1" latinLnBrk="0" hangingPunct="1">
              <a:buNone/>
              <a:defRPr sz="1400" b="0" i="0" kern="1200">
                <a:solidFill>
                  <a:schemeClr val="bg1">
                    <a:lumMod val="75000"/>
                  </a:schemeClr>
                </a:solidFill>
                <a:latin typeface="Red Hat Text Medium" panose="02010303040201060303" pitchFamily="2" charset="0"/>
                <a:ea typeface="+mn-ea"/>
                <a:cs typeface="+mn-cs"/>
              </a:defRPr>
            </a:lvl1pPr>
            <a:lvl2pPr marL="457200" indent="0" algn="l" defTabSz="457200" rtl="0" eaLnBrk="1" latinLnBrk="0" hangingPunct="1">
              <a:buNone/>
              <a:defRPr sz="2800" kern="1200">
                <a:solidFill>
                  <a:schemeClr val="tx1"/>
                </a:solidFill>
                <a:latin typeface="+mn-lt"/>
                <a:ea typeface="+mn-ea"/>
                <a:cs typeface="+mn-cs"/>
              </a:defRPr>
            </a:lvl2pPr>
            <a:lvl3pPr marL="914400" indent="0" algn="l" defTabSz="457200" rtl="0" eaLnBrk="1" latinLnBrk="0" hangingPunct="1">
              <a:buNone/>
              <a:defRPr sz="2400" kern="1200">
                <a:solidFill>
                  <a:schemeClr val="tx1"/>
                </a:solidFill>
                <a:latin typeface="+mn-lt"/>
                <a:ea typeface="+mn-ea"/>
                <a:cs typeface="+mn-cs"/>
              </a:defRPr>
            </a:lvl3pPr>
            <a:lvl4pPr marL="1371600" indent="0" algn="l" defTabSz="457200" rtl="0" eaLnBrk="1" latinLnBrk="0" hangingPunct="1">
              <a:buNone/>
              <a:defRPr sz="2000" kern="1200">
                <a:solidFill>
                  <a:schemeClr val="tx1"/>
                </a:solidFill>
                <a:latin typeface="+mn-lt"/>
                <a:ea typeface="+mn-ea"/>
                <a:cs typeface="+mn-cs"/>
              </a:defRPr>
            </a:lvl4pPr>
            <a:lvl5pPr marL="1828800" indent="0" algn="l" defTabSz="457200" rtl="0" eaLnBrk="1" latinLnBrk="0" hangingPunct="1">
              <a:buNone/>
              <a:defRPr sz="2000" kern="1200">
                <a:solidFill>
                  <a:schemeClr val="tx1"/>
                </a:solidFill>
                <a:latin typeface="+mn-lt"/>
                <a:ea typeface="+mn-ea"/>
                <a:cs typeface="+mn-cs"/>
              </a:defRPr>
            </a:lvl5pPr>
            <a:lvl6pPr marL="2286000" indent="0" algn="l" defTabSz="457200" rtl="0" eaLnBrk="1" latinLnBrk="0" hangingPunct="1">
              <a:buNone/>
              <a:defRPr sz="2000" kern="1200">
                <a:solidFill>
                  <a:schemeClr val="tx1"/>
                </a:solidFill>
                <a:latin typeface="+mn-lt"/>
                <a:ea typeface="+mn-ea"/>
                <a:cs typeface="+mn-cs"/>
              </a:defRPr>
            </a:lvl6pPr>
            <a:lvl7pPr marL="2743200" indent="0" algn="l" defTabSz="457200" rtl="0" eaLnBrk="1" latinLnBrk="0" hangingPunct="1">
              <a:buNone/>
              <a:defRPr sz="2000" kern="1200">
                <a:solidFill>
                  <a:schemeClr val="tx1"/>
                </a:solidFill>
                <a:latin typeface="+mn-lt"/>
                <a:ea typeface="+mn-ea"/>
                <a:cs typeface="+mn-cs"/>
              </a:defRPr>
            </a:lvl7pPr>
            <a:lvl8pPr marL="3200400" indent="0" algn="l" defTabSz="457200" rtl="0" eaLnBrk="1" latinLnBrk="0" hangingPunct="1">
              <a:buNone/>
              <a:defRPr sz="2000" kern="1200">
                <a:solidFill>
                  <a:schemeClr val="tx1"/>
                </a:solidFill>
                <a:latin typeface="+mn-lt"/>
                <a:ea typeface="+mn-ea"/>
                <a:cs typeface="+mn-cs"/>
              </a:defRPr>
            </a:lvl8pPr>
            <a:lvl9pPr marL="3657600" indent="0" algn="l" defTabSz="457200" rtl="0" eaLnBrk="1" latinLnBrk="0" hangingPunct="1">
              <a:buNone/>
              <a:defRPr sz="2000" kern="1200">
                <a:solidFill>
                  <a:schemeClr val="tx1"/>
                </a:solidFill>
                <a:latin typeface="+mn-lt"/>
                <a:ea typeface="+mn-ea"/>
                <a:cs typeface="+mn-cs"/>
              </a:defRPr>
            </a:lvl9pPr>
          </a:lstStyle>
          <a:p>
            <a:endParaRPr lang="en-US" dirty="0"/>
          </a:p>
        </p:txBody>
      </p:sp>
      <p:sp>
        <p:nvSpPr>
          <p:cNvPr id="17" name="Picture Placeholder 2">
            <a:extLst>
              <a:ext uri="{FF2B5EF4-FFF2-40B4-BE49-F238E27FC236}">
                <a16:creationId xmlns:a16="http://schemas.microsoft.com/office/drawing/2014/main" id="{D3A80712-E69D-1B41-915C-FFBF05872D20}"/>
              </a:ext>
            </a:extLst>
          </p:cNvPr>
          <p:cNvSpPr txBox="1">
            <a:spLocks/>
          </p:cNvSpPr>
          <p:nvPr userDrawn="1"/>
        </p:nvSpPr>
        <p:spPr>
          <a:xfrm>
            <a:off x="6527397" y="4655075"/>
            <a:ext cx="971142" cy="1216335"/>
          </a:xfrm>
          <a:prstGeom prst="rect">
            <a:avLst/>
          </a:prstGeom>
          <a:solidFill>
            <a:schemeClr val="bg1">
              <a:lumMod val="95000"/>
            </a:schemeClr>
          </a:solidFill>
        </p:spPr>
        <p:txBody>
          <a:bodyPr vert="horz" lIns="91440" tIns="45720" rIns="91440" bIns="45720" rtlCol="0" anchor="t" anchorCtr="0">
            <a:normAutofit/>
          </a:bodyPr>
          <a:lstStyle>
            <a:defPPr>
              <a:defRPr lang="en-US"/>
            </a:defPPr>
            <a:lvl1pPr marL="0" indent="0" algn="l" defTabSz="457200" rtl="0" eaLnBrk="1" latinLnBrk="0" hangingPunct="1">
              <a:buNone/>
              <a:defRPr sz="1400" b="0" i="0" kern="1200">
                <a:solidFill>
                  <a:schemeClr val="bg1">
                    <a:lumMod val="75000"/>
                  </a:schemeClr>
                </a:solidFill>
                <a:latin typeface="Red Hat Text Medium" panose="02010303040201060303" pitchFamily="2" charset="0"/>
                <a:ea typeface="+mn-ea"/>
                <a:cs typeface="+mn-cs"/>
              </a:defRPr>
            </a:lvl1pPr>
            <a:lvl2pPr marL="457200" indent="0" algn="l" defTabSz="457200" rtl="0" eaLnBrk="1" latinLnBrk="0" hangingPunct="1">
              <a:buNone/>
              <a:defRPr sz="2800" kern="1200">
                <a:solidFill>
                  <a:schemeClr val="tx1"/>
                </a:solidFill>
                <a:latin typeface="+mn-lt"/>
                <a:ea typeface="+mn-ea"/>
                <a:cs typeface="+mn-cs"/>
              </a:defRPr>
            </a:lvl2pPr>
            <a:lvl3pPr marL="914400" indent="0" algn="l" defTabSz="457200" rtl="0" eaLnBrk="1" latinLnBrk="0" hangingPunct="1">
              <a:buNone/>
              <a:defRPr sz="2400" kern="1200">
                <a:solidFill>
                  <a:schemeClr val="tx1"/>
                </a:solidFill>
                <a:latin typeface="+mn-lt"/>
                <a:ea typeface="+mn-ea"/>
                <a:cs typeface="+mn-cs"/>
              </a:defRPr>
            </a:lvl3pPr>
            <a:lvl4pPr marL="1371600" indent="0" algn="l" defTabSz="457200" rtl="0" eaLnBrk="1" latinLnBrk="0" hangingPunct="1">
              <a:buNone/>
              <a:defRPr sz="2000" kern="1200">
                <a:solidFill>
                  <a:schemeClr val="tx1"/>
                </a:solidFill>
                <a:latin typeface="+mn-lt"/>
                <a:ea typeface="+mn-ea"/>
                <a:cs typeface="+mn-cs"/>
              </a:defRPr>
            </a:lvl4pPr>
            <a:lvl5pPr marL="1828800" indent="0" algn="l" defTabSz="457200" rtl="0" eaLnBrk="1" latinLnBrk="0" hangingPunct="1">
              <a:buNone/>
              <a:defRPr sz="2000" kern="1200">
                <a:solidFill>
                  <a:schemeClr val="tx1"/>
                </a:solidFill>
                <a:latin typeface="+mn-lt"/>
                <a:ea typeface="+mn-ea"/>
                <a:cs typeface="+mn-cs"/>
              </a:defRPr>
            </a:lvl5pPr>
            <a:lvl6pPr marL="2286000" indent="0" algn="l" defTabSz="457200" rtl="0" eaLnBrk="1" latinLnBrk="0" hangingPunct="1">
              <a:buNone/>
              <a:defRPr sz="2000" kern="1200">
                <a:solidFill>
                  <a:schemeClr val="tx1"/>
                </a:solidFill>
                <a:latin typeface="+mn-lt"/>
                <a:ea typeface="+mn-ea"/>
                <a:cs typeface="+mn-cs"/>
              </a:defRPr>
            </a:lvl6pPr>
            <a:lvl7pPr marL="2743200" indent="0" algn="l" defTabSz="457200" rtl="0" eaLnBrk="1" latinLnBrk="0" hangingPunct="1">
              <a:buNone/>
              <a:defRPr sz="2000" kern="1200">
                <a:solidFill>
                  <a:schemeClr val="tx1"/>
                </a:solidFill>
                <a:latin typeface="+mn-lt"/>
                <a:ea typeface="+mn-ea"/>
                <a:cs typeface="+mn-cs"/>
              </a:defRPr>
            </a:lvl7pPr>
            <a:lvl8pPr marL="3200400" indent="0" algn="l" defTabSz="457200" rtl="0" eaLnBrk="1" latinLnBrk="0" hangingPunct="1">
              <a:buNone/>
              <a:defRPr sz="2000" kern="1200">
                <a:solidFill>
                  <a:schemeClr val="tx1"/>
                </a:solidFill>
                <a:latin typeface="+mn-lt"/>
                <a:ea typeface="+mn-ea"/>
                <a:cs typeface="+mn-cs"/>
              </a:defRPr>
            </a:lvl8pPr>
            <a:lvl9pPr marL="3657600" indent="0" algn="l" defTabSz="457200" rtl="0" eaLnBrk="1" latinLnBrk="0" hangingPunct="1">
              <a:buNone/>
              <a:defRPr sz="2000" kern="1200">
                <a:solidFill>
                  <a:schemeClr val="tx1"/>
                </a:solidFill>
                <a:latin typeface="+mn-lt"/>
                <a:ea typeface="+mn-ea"/>
                <a:cs typeface="+mn-cs"/>
              </a:defRPr>
            </a:lvl9pPr>
          </a:lstStyle>
          <a:p>
            <a:endParaRPr lang="en-US" dirty="0"/>
          </a:p>
        </p:txBody>
      </p:sp>
      <p:sp>
        <p:nvSpPr>
          <p:cNvPr id="19" name="Picture Placeholder 2">
            <a:extLst>
              <a:ext uri="{FF2B5EF4-FFF2-40B4-BE49-F238E27FC236}">
                <a16:creationId xmlns:a16="http://schemas.microsoft.com/office/drawing/2014/main" id="{E0FF61B7-809A-8345-8821-F382ADDBCD07}"/>
              </a:ext>
            </a:extLst>
          </p:cNvPr>
          <p:cNvSpPr txBox="1">
            <a:spLocks/>
          </p:cNvSpPr>
          <p:nvPr userDrawn="1"/>
        </p:nvSpPr>
        <p:spPr>
          <a:xfrm>
            <a:off x="8230152" y="4655075"/>
            <a:ext cx="971142" cy="1216335"/>
          </a:xfrm>
          <a:prstGeom prst="rect">
            <a:avLst/>
          </a:prstGeom>
          <a:solidFill>
            <a:schemeClr val="bg1">
              <a:lumMod val="95000"/>
            </a:schemeClr>
          </a:solidFill>
        </p:spPr>
        <p:txBody>
          <a:bodyPr vert="horz" lIns="91440" tIns="45720" rIns="91440" bIns="45720" rtlCol="0" anchor="t" anchorCtr="0">
            <a:normAutofit/>
          </a:bodyPr>
          <a:lstStyle>
            <a:defPPr>
              <a:defRPr lang="en-US"/>
            </a:defPPr>
            <a:lvl1pPr marL="0" indent="0" algn="l" defTabSz="457200" rtl="0" eaLnBrk="1" latinLnBrk="0" hangingPunct="1">
              <a:buNone/>
              <a:defRPr sz="1400" b="0" i="0" kern="1200">
                <a:solidFill>
                  <a:schemeClr val="bg1">
                    <a:lumMod val="75000"/>
                  </a:schemeClr>
                </a:solidFill>
                <a:latin typeface="Red Hat Text Medium" panose="02010303040201060303" pitchFamily="2" charset="0"/>
                <a:ea typeface="+mn-ea"/>
                <a:cs typeface="+mn-cs"/>
              </a:defRPr>
            </a:lvl1pPr>
            <a:lvl2pPr marL="457200" indent="0" algn="l" defTabSz="457200" rtl="0" eaLnBrk="1" latinLnBrk="0" hangingPunct="1">
              <a:buNone/>
              <a:defRPr sz="2800" kern="1200">
                <a:solidFill>
                  <a:schemeClr val="tx1"/>
                </a:solidFill>
                <a:latin typeface="+mn-lt"/>
                <a:ea typeface="+mn-ea"/>
                <a:cs typeface="+mn-cs"/>
              </a:defRPr>
            </a:lvl2pPr>
            <a:lvl3pPr marL="914400" indent="0" algn="l" defTabSz="457200" rtl="0" eaLnBrk="1" latinLnBrk="0" hangingPunct="1">
              <a:buNone/>
              <a:defRPr sz="2400" kern="1200">
                <a:solidFill>
                  <a:schemeClr val="tx1"/>
                </a:solidFill>
                <a:latin typeface="+mn-lt"/>
                <a:ea typeface="+mn-ea"/>
                <a:cs typeface="+mn-cs"/>
              </a:defRPr>
            </a:lvl3pPr>
            <a:lvl4pPr marL="1371600" indent="0" algn="l" defTabSz="457200" rtl="0" eaLnBrk="1" latinLnBrk="0" hangingPunct="1">
              <a:buNone/>
              <a:defRPr sz="2000" kern="1200">
                <a:solidFill>
                  <a:schemeClr val="tx1"/>
                </a:solidFill>
                <a:latin typeface="+mn-lt"/>
                <a:ea typeface="+mn-ea"/>
                <a:cs typeface="+mn-cs"/>
              </a:defRPr>
            </a:lvl4pPr>
            <a:lvl5pPr marL="1828800" indent="0" algn="l" defTabSz="457200" rtl="0" eaLnBrk="1" latinLnBrk="0" hangingPunct="1">
              <a:buNone/>
              <a:defRPr sz="2000" kern="1200">
                <a:solidFill>
                  <a:schemeClr val="tx1"/>
                </a:solidFill>
                <a:latin typeface="+mn-lt"/>
                <a:ea typeface="+mn-ea"/>
                <a:cs typeface="+mn-cs"/>
              </a:defRPr>
            </a:lvl5pPr>
            <a:lvl6pPr marL="2286000" indent="0" algn="l" defTabSz="457200" rtl="0" eaLnBrk="1" latinLnBrk="0" hangingPunct="1">
              <a:buNone/>
              <a:defRPr sz="2000" kern="1200">
                <a:solidFill>
                  <a:schemeClr val="tx1"/>
                </a:solidFill>
                <a:latin typeface="+mn-lt"/>
                <a:ea typeface="+mn-ea"/>
                <a:cs typeface="+mn-cs"/>
              </a:defRPr>
            </a:lvl6pPr>
            <a:lvl7pPr marL="2743200" indent="0" algn="l" defTabSz="457200" rtl="0" eaLnBrk="1" latinLnBrk="0" hangingPunct="1">
              <a:buNone/>
              <a:defRPr sz="2000" kern="1200">
                <a:solidFill>
                  <a:schemeClr val="tx1"/>
                </a:solidFill>
                <a:latin typeface="+mn-lt"/>
                <a:ea typeface="+mn-ea"/>
                <a:cs typeface="+mn-cs"/>
              </a:defRPr>
            </a:lvl7pPr>
            <a:lvl8pPr marL="3200400" indent="0" algn="l" defTabSz="457200" rtl="0" eaLnBrk="1" latinLnBrk="0" hangingPunct="1">
              <a:buNone/>
              <a:defRPr sz="2000" kern="1200">
                <a:solidFill>
                  <a:schemeClr val="tx1"/>
                </a:solidFill>
                <a:latin typeface="+mn-lt"/>
                <a:ea typeface="+mn-ea"/>
                <a:cs typeface="+mn-cs"/>
              </a:defRPr>
            </a:lvl8pPr>
            <a:lvl9pPr marL="3657600" indent="0" algn="l" defTabSz="457200" rtl="0" eaLnBrk="1" latinLnBrk="0" hangingPunct="1">
              <a:buNone/>
              <a:defRPr sz="2000" kern="1200">
                <a:solidFill>
                  <a:schemeClr val="tx1"/>
                </a:solidFill>
                <a:latin typeface="+mn-lt"/>
                <a:ea typeface="+mn-ea"/>
                <a:cs typeface="+mn-cs"/>
              </a:defRPr>
            </a:lvl9pPr>
          </a:lstStyle>
          <a:p>
            <a:endParaRPr lang="en-US" dirty="0"/>
          </a:p>
        </p:txBody>
      </p:sp>
      <p:sp>
        <p:nvSpPr>
          <p:cNvPr id="21" name="Picture Placeholder 2">
            <a:extLst>
              <a:ext uri="{FF2B5EF4-FFF2-40B4-BE49-F238E27FC236}">
                <a16:creationId xmlns:a16="http://schemas.microsoft.com/office/drawing/2014/main" id="{82E08892-BAEB-A840-8C51-D08E5AEC92B8}"/>
              </a:ext>
            </a:extLst>
          </p:cNvPr>
          <p:cNvSpPr txBox="1">
            <a:spLocks/>
          </p:cNvSpPr>
          <p:nvPr userDrawn="1"/>
        </p:nvSpPr>
        <p:spPr>
          <a:xfrm>
            <a:off x="9932907" y="4655075"/>
            <a:ext cx="971142" cy="1216335"/>
          </a:xfrm>
          <a:prstGeom prst="rect">
            <a:avLst/>
          </a:prstGeom>
          <a:solidFill>
            <a:schemeClr val="bg1">
              <a:lumMod val="95000"/>
            </a:schemeClr>
          </a:solidFill>
        </p:spPr>
        <p:txBody>
          <a:bodyPr vert="horz" lIns="91440" tIns="45720" rIns="91440" bIns="45720" rtlCol="0" anchor="t" anchorCtr="0">
            <a:normAutofit/>
          </a:bodyPr>
          <a:lstStyle>
            <a:defPPr>
              <a:defRPr lang="en-US"/>
            </a:defPPr>
            <a:lvl1pPr marL="0" indent="0" algn="l" defTabSz="457200" rtl="0" eaLnBrk="1" latinLnBrk="0" hangingPunct="1">
              <a:buNone/>
              <a:defRPr sz="1400" b="0" i="0" kern="1200">
                <a:solidFill>
                  <a:schemeClr val="bg1">
                    <a:lumMod val="75000"/>
                  </a:schemeClr>
                </a:solidFill>
                <a:latin typeface="Red Hat Text Medium" panose="02010303040201060303" pitchFamily="2" charset="0"/>
                <a:ea typeface="+mn-ea"/>
                <a:cs typeface="+mn-cs"/>
              </a:defRPr>
            </a:lvl1pPr>
            <a:lvl2pPr marL="457200" indent="0" algn="l" defTabSz="457200" rtl="0" eaLnBrk="1" latinLnBrk="0" hangingPunct="1">
              <a:buNone/>
              <a:defRPr sz="2800" kern="1200">
                <a:solidFill>
                  <a:schemeClr val="tx1"/>
                </a:solidFill>
                <a:latin typeface="+mn-lt"/>
                <a:ea typeface="+mn-ea"/>
                <a:cs typeface="+mn-cs"/>
              </a:defRPr>
            </a:lvl2pPr>
            <a:lvl3pPr marL="914400" indent="0" algn="l" defTabSz="457200" rtl="0" eaLnBrk="1" latinLnBrk="0" hangingPunct="1">
              <a:buNone/>
              <a:defRPr sz="2400" kern="1200">
                <a:solidFill>
                  <a:schemeClr val="tx1"/>
                </a:solidFill>
                <a:latin typeface="+mn-lt"/>
                <a:ea typeface="+mn-ea"/>
                <a:cs typeface="+mn-cs"/>
              </a:defRPr>
            </a:lvl3pPr>
            <a:lvl4pPr marL="1371600" indent="0" algn="l" defTabSz="457200" rtl="0" eaLnBrk="1" latinLnBrk="0" hangingPunct="1">
              <a:buNone/>
              <a:defRPr sz="2000" kern="1200">
                <a:solidFill>
                  <a:schemeClr val="tx1"/>
                </a:solidFill>
                <a:latin typeface="+mn-lt"/>
                <a:ea typeface="+mn-ea"/>
                <a:cs typeface="+mn-cs"/>
              </a:defRPr>
            </a:lvl4pPr>
            <a:lvl5pPr marL="1828800" indent="0" algn="l" defTabSz="457200" rtl="0" eaLnBrk="1" latinLnBrk="0" hangingPunct="1">
              <a:buNone/>
              <a:defRPr sz="2000" kern="1200">
                <a:solidFill>
                  <a:schemeClr val="tx1"/>
                </a:solidFill>
                <a:latin typeface="+mn-lt"/>
                <a:ea typeface="+mn-ea"/>
                <a:cs typeface="+mn-cs"/>
              </a:defRPr>
            </a:lvl5pPr>
            <a:lvl6pPr marL="2286000" indent="0" algn="l" defTabSz="457200" rtl="0" eaLnBrk="1" latinLnBrk="0" hangingPunct="1">
              <a:buNone/>
              <a:defRPr sz="2000" kern="1200">
                <a:solidFill>
                  <a:schemeClr val="tx1"/>
                </a:solidFill>
                <a:latin typeface="+mn-lt"/>
                <a:ea typeface="+mn-ea"/>
                <a:cs typeface="+mn-cs"/>
              </a:defRPr>
            </a:lvl6pPr>
            <a:lvl7pPr marL="2743200" indent="0" algn="l" defTabSz="457200" rtl="0" eaLnBrk="1" latinLnBrk="0" hangingPunct="1">
              <a:buNone/>
              <a:defRPr sz="2000" kern="1200">
                <a:solidFill>
                  <a:schemeClr val="tx1"/>
                </a:solidFill>
                <a:latin typeface="+mn-lt"/>
                <a:ea typeface="+mn-ea"/>
                <a:cs typeface="+mn-cs"/>
              </a:defRPr>
            </a:lvl7pPr>
            <a:lvl8pPr marL="3200400" indent="0" algn="l" defTabSz="457200" rtl="0" eaLnBrk="1" latinLnBrk="0" hangingPunct="1">
              <a:buNone/>
              <a:defRPr sz="2000" kern="1200">
                <a:solidFill>
                  <a:schemeClr val="tx1"/>
                </a:solidFill>
                <a:latin typeface="+mn-lt"/>
                <a:ea typeface="+mn-ea"/>
                <a:cs typeface="+mn-cs"/>
              </a:defRPr>
            </a:lvl8pPr>
            <a:lvl9pPr marL="3657600" indent="0" algn="l" defTabSz="457200" rtl="0" eaLnBrk="1" latinLnBrk="0" hangingPunct="1">
              <a:buNone/>
              <a:defRPr sz="2000" kern="1200">
                <a:solidFill>
                  <a:schemeClr val="tx1"/>
                </a:solidFill>
                <a:latin typeface="+mn-lt"/>
                <a:ea typeface="+mn-ea"/>
                <a:cs typeface="+mn-cs"/>
              </a:defRPr>
            </a:lvl9pPr>
          </a:lstStyle>
          <a:p>
            <a:endParaRPr lang="en-US" dirty="0"/>
          </a:p>
        </p:txBody>
      </p:sp>
      <p:sp>
        <p:nvSpPr>
          <p:cNvPr id="2" name="Text Placeholder 2">
            <a:extLst>
              <a:ext uri="{FF2B5EF4-FFF2-40B4-BE49-F238E27FC236}">
                <a16:creationId xmlns:a16="http://schemas.microsoft.com/office/drawing/2014/main" id="{64129317-2D3C-BF1C-5B84-1A30CF6AD466}"/>
              </a:ext>
            </a:extLst>
          </p:cNvPr>
          <p:cNvSpPr>
            <a:spLocks noGrp="1"/>
          </p:cNvSpPr>
          <p:nvPr>
            <p:ph type="body" sz="quarter" idx="11" hasCustomPrompt="1"/>
          </p:nvPr>
        </p:nvSpPr>
        <p:spPr>
          <a:xfrm>
            <a:off x="4702701" y="1597736"/>
            <a:ext cx="3527450" cy="865766"/>
          </a:xfrm>
        </p:spPr>
        <p:txBody>
          <a:bodyPr>
            <a:noAutofit/>
          </a:bodyPr>
          <a:lstStyle>
            <a:lvl1pPr marL="0" indent="0">
              <a:buNone/>
              <a:defRPr sz="4000">
                <a:solidFill>
                  <a:schemeClr val="tx1"/>
                </a:solidFill>
              </a:defRPr>
            </a:lvl1pPr>
            <a:lvl2pPr>
              <a:defRPr sz="2800">
                <a:solidFill>
                  <a:schemeClr val="tx1"/>
                </a:solidFill>
              </a:defRPr>
            </a:lvl2pPr>
            <a:lvl3pPr>
              <a:defRPr sz="2800">
                <a:solidFill>
                  <a:schemeClr val="tx1"/>
                </a:solidFill>
              </a:defRPr>
            </a:lvl3pPr>
            <a:lvl4pPr>
              <a:defRPr sz="2800">
                <a:solidFill>
                  <a:schemeClr val="tx1"/>
                </a:solidFill>
              </a:defRPr>
            </a:lvl4pPr>
            <a:lvl5pPr>
              <a:defRPr sz="2800">
                <a:solidFill>
                  <a:schemeClr val="tx1"/>
                </a:solidFill>
              </a:defRPr>
            </a:lvl5pPr>
          </a:lstStyle>
          <a:p>
            <a:pPr algn="l"/>
            <a:r>
              <a:rPr lang="en-US" dirty="0"/>
              <a:t>Slide title</a:t>
            </a:r>
          </a:p>
        </p:txBody>
      </p:sp>
      <p:sp>
        <p:nvSpPr>
          <p:cNvPr id="3" name="Text Placeholder 13">
            <a:extLst>
              <a:ext uri="{FF2B5EF4-FFF2-40B4-BE49-F238E27FC236}">
                <a16:creationId xmlns:a16="http://schemas.microsoft.com/office/drawing/2014/main" id="{A0160E80-D3A3-7946-2067-4ACB35711C39}"/>
              </a:ext>
            </a:extLst>
          </p:cNvPr>
          <p:cNvSpPr>
            <a:spLocks noGrp="1"/>
          </p:cNvSpPr>
          <p:nvPr>
            <p:ph type="body" sz="quarter" idx="16" hasCustomPrompt="1"/>
          </p:nvPr>
        </p:nvSpPr>
        <p:spPr>
          <a:xfrm>
            <a:off x="4714322" y="4144944"/>
            <a:ext cx="1752104" cy="256737"/>
          </a:xfrm>
        </p:spPr>
        <p:txBody>
          <a:bodyPr>
            <a:normAutofit/>
          </a:bodyPr>
          <a:lstStyle>
            <a:lvl1pPr marL="0" indent="0">
              <a:buNone/>
              <a:defRPr sz="1200" b="1">
                <a:solidFill>
                  <a:schemeClr val="tx1"/>
                </a:solidFill>
                <a:latin typeface="+mn-lt"/>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sz="1200" dirty="0" err="1"/>
              <a:t>Firstname</a:t>
            </a:r>
            <a:r>
              <a:rPr lang="en-US" sz="1200" dirty="0"/>
              <a:t> </a:t>
            </a:r>
            <a:r>
              <a:rPr lang="en-US" sz="1200" dirty="0" err="1"/>
              <a:t>Lastname</a:t>
            </a:r>
            <a:endParaRPr lang="en-US" sz="1200" dirty="0"/>
          </a:p>
        </p:txBody>
      </p:sp>
      <p:sp>
        <p:nvSpPr>
          <p:cNvPr id="23" name="Text Placeholder 13">
            <a:extLst>
              <a:ext uri="{FF2B5EF4-FFF2-40B4-BE49-F238E27FC236}">
                <a16:creationId xmlns:a16="http://schemas.microsoft.com/office/drawing/2014/main" id="{559736B7-D5CA-9203-776E-1BDF6B057555}"/>
              </a:ext>
            </a:extLst>
          </p:cNvPr>
          <p:cNvSpPr>
            <a:spLocks noGrp="1"/>
          </p:cNvSpPr>
          <p:nvPr>
            <p:ph type="body" sz="quarter" idx="17" hasCustomPrompt="1"/>
          </p:nvPr>
        </p:nvSpPr>
        <p:spPr>
          <a:xfrm>
            <a:off x="4714322" y="4349711"/>
            <a:ext cx="1752104" cy="256737"/>
          </a:xfrm>
        </p:spPr>
        <p:txBody>
          <a:bodyPr>
            <a:normAutofit/>
          </a:bodyPr>
          <a:lstStyle>
            <a:lvl1pPr marL="0" indent="0">
              <a:buNone/>
              <a:defRPr sz="1200" b="0">
                <a:solidFill>
                  <a:schemeClr val="tx1"/>
                </a:solidFill>
                <a:latin typeface="+mn-lt"/>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sz="1200" dirty="0"/>
              <a:t>Title</a:t>
            </a:r>
          </a:p>
        </p:txBody>
      </p:sp>
      <p:sp>
        <p:nvSpPr>
          <p:cNvPr id="25" name="Text Placeholder 13">
            <a:extLst>
              <a:ext uri="{FF2B5EF4-FFF2-40B4-BE49-F238E27FC236}">
                <a16:creationId xmlns:a16="http://schemas.microsoft.com/office/drawing/2014/main" id="{5E4F741A-2685-C01F-2CBC-07FC9155DCD2}"/>
              </a:ext>
            </a:extLst>
          </p:cNvPr>
          <p:cNvSpPr>
            <a:spLocks noGrp="1"/>
          </p:cNvSpPr>
          <p:nvPr>
            <p:ph type="body" sz="quarter" idx="18" hasCustomPrompt="1"/>
          </p:nvPr>
        </p:nvSpPr>
        <p:spPr>
          <a:xfrm>
            <a:off x="6424215" y="4144944"/>
            <a:ext cx="1752104" cy="256737"/>
          </a:xfrm>
        </p:spPr>
        <p:txBody>
          <a:bodyPr>
            <a:normAutofit/>
          </a:bodyPr>
          <a:lstStyle>
            <a:lvl1pPr marL="0" indent="0">
              <a:buNone/>
              <a:defRPr sz="1200" b="1">
                <a:solidFill>
                  <a:schemeClr val="tx1"/>
                </a:solidFill>
                <a:latin typeface="+mn-lt"/>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sz="1200" dirty="0" err="1"/>
              <a:t>Firstname</a:t>
            </a:r>
            <a:r>
              <a:rPr lang="en-US" sz="1200" dirty="0"/>
              <a:t> </a:t>
            </a:r>
            <a:r>
              <a:rPr lang="en-US" sz="1200" dirty="0" err="1"/>
              <a:t>Lastname</a:t>
            </a:r>
            <a:endParaRPr lang="en-US" sz="1200" dirty="0"/>
          </a:p>
        </p:txBody>
      </p:sp>
      <p:sp>
        <p:nvSpPr>
          <p:cNvPr id="26" name="Text Placeholder 13">
            <a:extLst>
              <a:ext uri="{FF2B5EF4-FFF2-40B4-BE49-F238E27FC236}">
                <a16:creationId xmlns:a16="http://schemas.microsoft.com/office/drawing/2014/main" id="{3BC247D1-0D90-C9CF-575B-71764C2AF667}"/>
              </a:ext>
            </a:extLst>
          </p:cNvPr>
          <p:cNvSpPr>
            <a:spLocks noGrp="1"/>
          </p:cNvSpPr>
          <p:nvPr>
            <p:ph type="body" sz="quarter" idx="19" hasCustomPrompt="1"/>
          </p:nvPr>
        </p:nvSpPr>
        <p:spPr>
          <a:xfrm>
            <a:off x="6424215" y="4349711"/>
            <a:ext cx="1752104" cy="256737"/>
          </a:xfrm>
        </p:spPr>
        <p:txBody>
          <a:bodyPr>
            <a:normAutofit/>
          </a:bodyPr>
          <a:lstStyle>
            <a:lvl1pPr marL="0" indent="0">
              <a:buNone/>
              <a:defRPr sz="1200" b="0">
                <a:solidFill>
                  <a:schemeClr val="tx1"/>
                </a:solidFill>
                <a:latin typeface="+mn-lt"/>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sz="1200" dirty="0"/>
              <a:t>Title</a:t>
            </a:r>
          </a:p>
        </p:txBody>
      </p:sp>
      <p:sp>
        <p:nvSpPr>
          <p:cNvPr id="27" name="Text Placeholder 13">
            <a:extLst>
              <a:ext uri="{FF2B5EF4-FFF2-40B4-BE49-F238E27FC236}">
                <a16:creationId xmlns:a16="http://schemas.microsoft.com/office/drawing/2014/main" id="{76264121-3AC0-4A8F-DD2F-9CCB98076D02}"/>
              </a:ext>
            </a:extLst>
          </p:cNvPr>
          <p:cNvSpPr>
            <a:spLocks noGrp="1"/>
          </p:cNvSpPr>
          <p:nvPr>
            <p:ph type="body" sz="quarter" idx="20" hasCustomPrompt="1"/>
          </p:nvPr>
        </p:nvSpPr>
        <p:spPr>
          <a:xfrm>
            <a:off x="8133634" y="4144944"/>
            <a:ext cx="1752104" cy="256737"/>
          </a:xfrm>
        </p:spPr>
        <p:txBody>
          <a:bodyPr>
            <a:normAutofit/>
          </a:bodyPr>
          <a:lstStyle>
            <a:lvl1pPr marL="0" indent="0">
              <a:buNone/>
              <a:defRPr sz="1200" b="1">
                <a:solidFill>
                  <a:schemeClr val="tx1"/>
                </a:solidFill>
                <a:latin typeface="+mn-lt"/>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sz="1200" dirty="0" err="1"/>
              <a:t>Firstname</a:t>
            </a:r>
            <a:r>
              <a:rPr lang="en-US" sz="1200" dirty="0"/>
              <a:t> </a:t>
            </a:r>
            <a:r>
              <a:rPr lang="en-US" sz="1200" dirty="0" err="1"/>
              <a:t>Lastname</a:t>
            </a:r>
            <a:endParaRPr lang="en-US" sz="1200" dirty="0"/>
          </a:p>
        </p:txBody>
      </p:sp>
      <p:sp>
        <p:nvSpPr>
          <p:cNvPr id="28" name="Text Placeholder 13">
            <a:extLst>
              <a:ext uri="{FF2B5EF4-FFF2-40B4-BE49-F238E27FC236}">
                <a16:creationId xmlns:a16="http://schemas.microsoft.com/office/drawing/2014/main" id="{EF80DE8A-79A9-6D73-6983-B2363E8C6AC6}"/>
              </a:ext>
            </a:extLst>
          </p:cNvPr>
          <p:cNvSpPr>
            <a:spLocks noGrp="1"/>
          </p:cNvSpPr>
          <p:nvPr>
            <p:ph type="body" sz="quarter" idx="21" hasCustomPrompt="1"/>
          </p:nvPr>
        </p:nvSpPr>
        <p:spPr>
          <a:xfrm>
            <a:off x="8133634" y="4349711"/>
            <a:ext cx="1752104" cy="256737"/>
          </a:xfrm>
        </p:spPr>
        <p:txBody>
          <a:bodyPr>
            <a:normAutofit/>
          </a:bodyPr>
          <a:lstStyle>
            <a:lvl1pPr marL="0" indent="0">
              <a:buNone/>
              <a:defRPr sz="1200" b="0">
                <a:solidFill>
                  <a:schemeClr val="tx1"/>
                </a:solidFill>
                <a:latin typeface="+mn-lt"/>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sz="1200" dirty="0"/>
              <a:t>Title</a:t>
            </a:r>
          </a:p>
        </p:txBody>
      </p:sp>
      <p:sp>
        <p:nvSpPr>
          <p:cNvPr id="29" name="Text Placeholder 13">
            <a:extLst>
              <a:ext uri="{FF2B5EF4-FFF2-40B4-BE49-F238E27FC236}">
                <a16:creationId xmlns:a16="http://schemas.microsoft.com/office/drawing/2014/main" id="{C858897D-89E1-E058-E99D-C716DAE8A16B}"/>
              </a:ext>
            </a:extLst>
          </p:cNvPr>
          <p:cNvSpPr>
            <a:spLocks noGrp="1"/>
          </p:cNvSpPr>
          <p:nvPr>
            <p:ph type="body" sz="quarter" idx="22" hasCustomPrompt="1"/>
          </p:nvPr>
        </p:nvSpPr>
        <p:spPr>
          <a:xfrm>
            <a:off x="9825450" y="4144944"/>
            <a:ext cx="1752104" cy="256737"/>
          </a:xfrm>
        </p:spPr>
        <p:txBody>
          <a:bodyPr>
            <a:normAutofit/>
          </a:bodyPr>
          <a:lstStyle>
            <a:lvl1pPr marL="0" indent="0">
              <a:buNone/>
              <a:defRPr sz="1200" b="1">
                <a:solidFill>
                  <a:schemeClr val="tx1"/>
                </a:solidFill>
                <a:latin typeface="+mn-lt"/>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sz="1200" dirty="0" err="1"/>
              <a:t>Firstname</a:t>
            </a:r>
            <a:r>
              <a:rPr lang="en-US" sz="1200" dirty="0"/>
              <a:t> </a:t>
            </a:r>
            <a:r>
              <a:rPr lang="en-US" sz="1200" dirty="0" err="1"/>
              <a:t>Lastname</a:t>
            </a:r>
            <a:endParaRPr lang="en-US" sz="1200" dirty="0"/>
          </a:p>
        </p:txBody>
      </p:sp>
      <p:sp>
        <p:nvSpPr>
          <p:cNvPr id="30" name="Text Placeholder 13">
            <a:extLst>
              <a:ext uri="{FF2B5EF4-FFF2-40B4-BE49-F238E27FC236}">
                <a16:creationId xmlns:a16="http://schemas.microsoft.com/office/drawing/2014/main" id="{344AC905-828F-DB53-DF45-C0D99AC8873A}"/>
              </a:ext>
            </a:extLst>
          </p:cNvPr>
          <p:cNvSpPr>
            <a:spLocks noGrp="1"/>
          </p:cNvSpPr>
          <p:nvPr>
            <p:ph type="body" sz="quarter" idx="23" hasCustomPrompt="1"/>
          </p:nvPr>
        </p:nvSpPr>
        <p:spPr>
          <a:xfrm>
            <a:off x="9825450" y="4349711"/>
            <a:ext cx="1752104" cy="256737"/>
          </a:xfrm>
        </p:spPr>
        <p:txBody>
          <a:bodyPr>
            <a:normAutofit/>
          </a:bodyPr>
          <a:lstStyle>
            <a:lvl1pPr marL="0" indent="0">
              <a:buNone/>
              <a:defRPr sz="1200" b="0">
                <a:solidFill>
                  <a:schemeClr val="tx1"/>
                </a:solidFill>
                <a:latin typeface="+mn-lt"/>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sz="1200" dirty="0"/>
              <a:t>Title</a:t>
            </a:r>
          </a:p>
        </p:txBody>
      </p:sp>
      <p:sp>
        <p:nvSpPr>
          <p:cNvPr id="31" name="Text Placeholder 13">
            <a:extLst>
              <a:ext uri="{FF2B5EF4-FFF2-40B4-BE49-F238E27FC236}">
                <a16:creationId xmlns:a16="http://schemas.microsoft.com/office/drawing/2014/main" id="{934631C4-F0C0-4BA1-7F36-BC0B82A5EE8A}"/>
              </a:ext>
            </a:extLst>
          </p:cNvPr>
          <p:cNvSpPr>
            <a:spLocks noGrp="1"/>
          </p:cNvSpPr>
          <p:nvPr>
            <p:ph type="body" sz="quarter" idx="24" hasCustomPrompt="1"/>
          </p:nvPr>
        </p:nvSpPr>
        <p:spPr>
          <a:xfrm>
            <a:off x="4726046" y="5995515"/>
            <a:ext cx="1752104" cy="256737"/>
          </a:xfrm>
        </p:spPr>
        <p:txBody>
          <a:bodyPr>
            <a:normAutofit/>
          </a:bodyPr>
          <a:lstStyle>
            <a:lvl1pPr marL="0" indent="0">
              <a:buNone/>
              <a:defRPr sz="1200" b="1">
                <a:solidFill>
                  <a:schemeClr val="tx1"/>
                </a:solidFill>
                <a:latin typeface="+mn-lt"/>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sz="1200" dirty="0" err="1"/>
              <a:t>Firstname</a:t>
            </a:r>
            <a:r>
              <a:rPr lang="en-US" sz="1200" dirty="0"/>
              <a:t> </a:t>
            </a:r>
            <a:r>
              <a:rPr lang="en-US" sz="1200" dirty="0" err="1"/>
              <a:t>Lastname</a:t>
            </a:r>
            <a:endParaRPr lang="en-US" sz="1200" dirty="0"/>
          </a:p>
        </p:txBody>
      </p:sp>
      <p:sp>
        <p:nvSpPr>
          <p:cNvPr id="32" name="Text Placeholder 13">
            <a:extLst>
              <a:ext uri="{FF2B5EF4-FFF2-40B4-BE49-F238E27FC236}">
                <a16:creationId xmlns:a16="http://schemas.microsoft.com/office/drawing/2014/main" id="{D21B8C51-D844-4AB2-88E8-60AAD54F8FF8}"/>
              </a:ext>
            </a:extLst>
          </p:cNvPr>
          <p:cNvSpPr>
            <a:spLocks noGrp="1"/>
          </p:cNvSpPr>
          <p:nvPr>
            <p:ph type="body" sz="quarter" idx="25" hasCustomPrompt="1"/>
          </p:nvPr>
        </p:nvSpPr>
        <p:spPr>
          <a:xfrm>
            <a:off x="4726046" y="6200282"/>
            <a:ext cx="1752104" cy="256737"/>
          </a:xfrm>
        </p:spPr>
        <p:txBody>
          <a:bodyPr>
            <a:normAutofit/>
          </a:bodyPr>
          <a:lstStyle>
            <a:lvl1pPr marL="0" indent="0">
              <a:buNone/>
              <a:defRPr sz="1200" b="0">
                <a:solidFill>
                  <a:schemeClr val="tx1"/>
                </a:solidFill>
                <a:latin typeface="+mn-lt"/>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sz="1200" dirty="0"/>
              <a:t>Title</a:t>
            </a:r>
          </a:p>
        </p:txBody>
      </p:sp>
      <p:sp>
        <p:nvSpPr>
          <p:cNvPr id="33" name="Text Placeholder 13">
            <a:extLst>
              <a:ext uri="{FF2B5EF4-FFF2-40B4-BE49-F238E27FC236}">
                <a16:creationId xmlns:a16="http://schemas.microsoft.com/office/drawing/2014/main" id="{9A01C2E5-335D-9A94-4DF2-AA425FA4B876}"/>
              </a:ext>
            </a:extLst>
          </p:cNvPr>
          <p:cNvSpPr>
            <a:spLocks noGrp="1"/>
          </p:cNvSpPr>
          <p:nvPr>
            <p:ph type="body" sz="quarter" idx="26" hasCustomPrompt="1"/>
          </p:nvPr>
        </p:nvSpPr>
        <p:spPr>
          <a:xfrm>
            <a:off x="6435939" y="5995515"/>
            <a:ext cx="1752104" cy="256737"/>
          </a:xfrm>
        </p:spPr>
        <p:txBody>
          <a:bodyPr>
            <a:normAutofit/>
          </a:bodyPr>
          <a:lstStyle>
            <a:lvl1pPr marL="0" indent="0">
              <a:buNone/>
              <a:defRPr sz="1200" b="1">
                <a:solidFill>
                  <a:schemeClr val="tx1"/>
                </a:solidFill>
                <a:latin typeface="+mn-lt"/>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sz="1200" dirty="0" err="1"/>
              <a:t>Firstname</a:t>
            </a:r>
            <a:r>
              <a:rPr lang="en-US" sz="1200" dirty="0"/>
              <a:t> </a:t>
            </a:r>
            <a:r>
              <a:rPr lang="en-US" sz="1200" dirty="0" err="1"/>
              <a:t>Lastname</a:t>
            </a:r>
            <a:endParaRPr lang="en-US" sz="1200" dirty="0"/>
          </a:p>
        </p:txBody>
      </p:sp>
      <p:sp>
        <p:nvSpPr>
          <p:cNvPr id="34" name="Text Placeholder 13">
            <a:extLst>
              <a:ext uri="{FF2B5EF4-FFF2-40B4-BE49-F238E27FC236}">
                <a16:creationId xmlns:a16="http://schemas.microsoft.com/office/drawing/2014/main" id="{0496F0D6-3220-9B0A-A01A-BED4A76B5570}"/>
              </a:ext>
            </a:extLst>
          </p:cNvPr>
          <p:cNvSpPr>
            <a:spLocks noGrp="1"/>
          </p:cNvSpPr>
          <p:nvPr>
            <p:ph type="body" sz="quarter" idx="27" hasCustomPrompt="1"/>
          </p:nvPr>
        </p:nvSpPr>
        <p:spPr>
          <a:xfrm>
            <a:off x="6435939" y="6200282"/>
            <a:ext cx="1752104" cy="256737"/>
          </a:xfrm>
        </p:spPr>
        <p:txBody>
          <a:bodyPr>
            <a:normAutofit/>
          </a:bodyPr>
          <a:lstStyle>
            <a:lvl1pPr marL="0" indent="0">
              <a:buNone/>
              <a:defRPr sz="1200" b="0">
                <a:solidFill>
                  <a:schemeClr val="tx1"/>
                </a:solidFill>
                <a:latin typeface="+mn-lt"/>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sz="1200" dirty="0"/>
              <a:t>Title</a:t>
            </a:r>
          </a:p>
        </p:txBody>
      </p:sp>
      <p:sp>
        <p:nvSpPr>
          <p:cNvPr id="35" name="Text Placeholder 13">
            <a:extLst>
              <a:ext uri="{FF2B5EF4-FFF2-40B4-BE49-F238E27FC236}">
                <a16:creationId xmlns:a16="http://schemas.microsoft.com/office/drawing/2014/main" id="{6916F8E2-7406-DA21-DAFE-F9CB3134D427}"/>
              </a:ext>
            </a:extLst>
          </p:cNvPr>
          <p:cNvSpPr>
            <a:spLocks noGrp="1"/>
          </p:cNvSpPr>
          <p:nvPr>
            <p:ph type="body" sz="quarter" idx="28" hasCustomPrompt="1"/>
          </p:nvPr>
        </p:nvSpPr>
        <p:spPr>
          <a:xfrm>
            <a:off x="8145358" y="5995515"/>
            <a:ext cx="1752104" cy="256737"/>
          </a:xfrm>
        </p:spPr>
        <p:txBody>
          <a:bodyPr>
            <a:normAutofit/>
          </a:bodyPr>
          <a:lstStyle>
            <a:lvl1pPr marL="0" indent="0">
              <a:buNone/>
              <a:defRPr sz="1200" b="1">
                <a:solidFill>
                  <a:schemeClr val="tx1"/>
                </a:solidFill>
                <a:latin typeface="+mn-lt"/>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sz="1200" dirty="0" err="1"/>
              <a:t>Firstname</a:t>
            </a:r>
            <a:r>
              <a:rPr lang="en-US" sz="1200" dirty="0"/>
              <a:t> </a:t>
            </a:r>
            <a:r>
              <a:rPr lang="en-US" sz="1200" dirty="0" err="1"/>
              <a:t>Lastname</a:t>
            </a:r>
            <a:endParaRPr lang="en-US" sz="1200" dirty="0"/>
          </a:p>
        </p:txBody>
      </p:sp>
      <p:sp>
        <p:nvSpPr>
          <p:cNvPr id="36" name="Text Placeholder 13">
            <a:extLst>
              <a:ext uri="{FF2B5EF4-FFF2-40B4-BE49-F238E27FC236}">
                <a16:creationId xmlns:a16="http://schemas.microsoft.com/office/drawing/2014/main" id="{4A4E4F4D-8295-37F0-A2BB-D69F44BBA5A7}"/>
              </a:ext>
            </a:extLst>
          </p:cNvPr>
          <p:cNvSpPr>
            <a:spLocks noGrp="1"/>
          </p:cNvSpPr>
          <p:nvPr>
            <p:ph type="body" sz="quarter" idx="29" hasCustomPrompt="1"/>
          </p:nvPr>
        </p:nvSpPr>
        <p:spPr>
          <a:xfrm>
            <a:off x="8145358" y="6200282"/>
            <a:ext cx="1752104" cy="256737"/>
          </a:xfrm>
        </p:spPr>
        <p:txBody>
          <a:bodyPr>
            <a:normAutofit/>
          </a:bodyPr>
          <a:lstStyle>
            <a:lvl1pPr marL="0" indent="0">
              <a:buNone/>
              <a:defRPr sz="1200" b="0">
                <a:solidFill>
                  <a:schemeClr val="tx1"/>
                </a:solidFill>
                <a:latin typeface="+mn-lt"/>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sz="1200" dirty="0"/>
              <a:t>Title</a:t>
            </a:r>
          </a:p>
        </p:txBody>
      </p:sp>
      <p:sp>
        <p:nvSpPr>
          <p:cNvPr id="37" name="Text Placeholder 13">
            <a:extLst>
              <a:ext uri="{FF2B5EF4-FFF2-40B4-BE49-F238E27FC236}">
                <a16:creationId xmlns:a16="http://schemas.microsoft.com/office/drawing/2014/main" id="{21060C48-0BA8-22D6-03F5-194B3E9D73BE}"/>
              </a:ext>
            </a:extLst>
          </p:cNvPr>
          <p:cNvSpPr>
            <a:spLocks noGrp="1"/>
          </p:cNvSpPr>
          <p:nvPr>
            <p:ph type="body" sz="quarter" idx="30" hasCustomPrompt="1"/>
          </p:nvPr>
        </p:nvSpPr>
        <p:spPr>
          <a:xfrm>
            <a:off x="9837174" y="5995515"/>
            <a:ext cx="1752104" cy="256737"/>
          </a:xfrm>
        </p:spPr>
        <p:txBody>
          <a:bodyPr>
            <a:normAutofit/>
          </a:bodyPr>
          <a:lstStyle>
            <a:lvl1pPr marL="0" indent="0">
              <a:buNone/>
              <a:defRPr sz="1200" b="1">
                <a:solidFill>
                  <a:schemeClr val="tx1"/>
                </a:solidFill>
                <a:latin typeface="+mn-lt"/>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sz="1200" dirty="0" err="1"/>
              <a:t>Firstname</a:t>
            </a:r>
            <a:r>
              <a:rPr lang="en-US" sz="1200" dirty="0"/>
              <a:t> </a:t>
            </a:r>
            <a:r>
              <a:rPr lang="en-US" sz="1200" dirty="0" err="1"/>
              <a:t>Lastname</a:t>
            </a:r>
            <a:endParaRPr lang="en-US" sz="1200" dirty="0"/>
          </a:p>
        </p:txBody>
      </p:sp>
      <p:sp>
        <p:nvSpPr>
          <p:cNvPr id="38" name="Text Placeholder 13">
            <a:extLst>
              <a:ext uri="{FF2B5EF4-FFF2-40B4-BE49-F238E27FC236}">
                <a16:creationId xmlns:a16="http://schemas.microsoft.com/office/drawing/2014/main" id="{79070A9F-679F-7178-AFFE-E98DA00D019C}"/>
              </a:ext>
            </a:extLst>
          </p:cNvPr>
          <p:cNvSpPr>
            <a:spLocks noGrp="1"/>
          </p:cNvSpPr>
          <p:nvPr>
            <p:ph type="body" sz="quarter" idx="31" hasCustomPrompt="1"/>
          </p:nvPr>
        </p:nvSpPr>
        <p:spPr>
          <a:xfrm>
            <a:off x="9837174" y="6200282"/>
            <a:ext cx="1752104" cy="256737"/>
          </a:xfrm>
        </p:spPr>
        <p:txBody>
          <a:bodyPr>
            <a:normAutofit/>
          </a:bodyPr>
          <a:lstStyle>
            <a:lvl1pPr marL="0" indent="0">
              <a:buNone/>
              <a:defRPr sz="1200" b="0">
                <a:solidFill>
                  <a:schemeClr val="tx1"/>
                </a:solidFill>
                <a:latin typeface="+mn-lt"/>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sz="1200" dirty="0"/>
              <a:t>Title</a:t>
            </a:r>
          </a:p>
        </p:txBody>
      </p:sp>
      <p:sp>
        <p:nvSpPr>
          <p:cNvPr id="39" name="Picture Placeholder 11">
            <a:extLst>
              <a:ext uri="{FF2B5EF4-FFF2-40B4-BE49-F238E27FC236}">
                <a16:creationId xmlns:a16="http://schemas.microsoft.com/office/drawing/2014/main" id="{6A722B91-97DA-E78C-123D-87754054A99F}"/>
              </a:ext>
            </a:extLst>
          </p:cNvPr>
          <p:cNvSpPr>
            <a:spLocks noGrp="1"/>
          </p:cNvSpPr>
          <p:nvPr>
            <p:ph type="pic" sz="quarter" idx="12"/>
          </p:nvPr>
        </p:nvSpPr>
        <p:spPr>
          <a:xfrm>
            <a:off x="4824642" y="2819400"/>
            <a:ext cx="971142" cy="1216335"/>
          </a:xfrm>
        </p:spPr>
        <p:txBody>
          <a:bodyPr>
            <a:normAutofit/>
          </a:bodyPr>
          <a:lstStyle>
            <a:lvl1pPr>
              <a:defRPr sz="1200"/>
            </a:lvl1pPr>
          </a:lstStyle>
          <a:p>
            <a:endParaRPr lang="en-US" dirty="0"/>
          </a:p>
        </p:txBody>
      </p:sp>
      <p:sp>
        <p:nvSpPr>
          <p:cNvPr id="40" name="Picture Placeholder 11">
            <a:extLst>
              <a:ext uri="{FF2B5EF4-FFF2-40B4-BE49-F238E27FC236}">
                <a16:creationId xmlns:a16="http://schemas.microsoft.com/office/drawing/2014/main" id="{80E93CF9-D6A1-4204-8192-F5A48DBDAD54}"/>
              </a:ext>
            </a:extLst>
          </p:cNvPr>
          <p:cNvSpPr>
            <a:spLocks noGrp="1"/>
          </p:cNvSpPr>
          <p:nvPr>
            <p:ph type="pic" sz="quarter" idx="32"/>
          </p:nvPr>
        </p:nvSpPr>
        <p:spPr>
          <a:xfrm>
            <a:off x="6527397" y="2826225"/>
            <a:ext cx="971142" cy="1216335"/>
          </a:xfrm>
        </p:spPr>
        <p:txBody>
          <a:bodyPr>
            <a:normAutofit/>
          </a:bodyPr>
          <a:lstStyle>
            <a:lvl1pPr>
              <a:defRPr sz="1200"/>
            </a:lvl1pPr>
          </a:lstStyle>
          <a:p>
            <a:endParaRPr lang="en-US" dirty="0"/>
          </a:p>
        </p:txBody>
      </p:sp>
      <p:sp>
        <p:nvSpPr>
          <p:cNvPr id="41" name="Picture Placeholder 11">
            <a:extLst>
              <a:ext uri="{FF2B5EF4-FFF2-40B4-BE49-F238E27FC236}">
                <a16:creationId xmlns:a16="http://schemas.microsoft.com/office/drawing/2014/main" id="{07F8EC24-5F6A-54DA-0970-CA0BCFF6CE60}"/>
              </a:ext>
            </a:extLst>
          </p:cNvPr>
          <p:cNvSpPr>
            <a:spLocks noGrp="1"/>
          </p:cNvSpPr>
          <p:nvPr>
            <p:ph type="pic" sz="quarter" idx="33"/>
          </p:nvPr>
        </p:nvSpPr>
        <p:spPr>
          <a:xfrm>
            <a:off x="8230152" y="2819399"/>
            <a:ext cx="971142" cy="1216335"/>
          </a:xfrm>
        </p:spPr>
        <p:txBody>
          <a:bodyPr>
            <a:normAutofit/>
          </a:bodyPr>
          <a:lstStyle>
            <a:lvl1pPr>
              <a:defRPr sz="1200"/>
            </a:lvl1pPr>
          </a:lstStyle>
          <a:p>
            <a:endParaRPr lang="en-US" dirty="0"/>
          </a:p>
        </p:txBody>
      </p:sp>
      <p:sp>
        <p:nvSpPr>
          <p:cNvPr id="42" name="Picture Placeholder 11">
            <a:extLst>
              <a:ext uri="{FF2B5EF4-FFF2-40B4-BE49-F238E27FC236}">
                <a16:creationId xmlns:a16="http://schemas.microsoft.com/office/drawing/2014/main" id="{ECAA0A1E-02D3-A80C-B6B5-9DFE99BF633E}"/>
              </a:ext>
            </a:extLst>
          </p:cNvPr>
          <p:cNvSpPr>
            <a:spLocks noGrp="1"/>
          </p:cNvSpPr>
          <p:nvPr>
            <p:ph type="pic" sz="quarter" idx="34"/>
          </p:nvPr>
        </p:nvSpPr>
        <p:spPr>
          <a:xfrm>
            <a:off x="9932907" y="2819398"/>
            <a:ext cx="971142" cy="1216335"/>
          </a:xfrm>
        </p:spPr>
        <p:txBody>
          <a:bodyPr>
            <a:normAutofit/>
          </a:bodyPr>
          <a:lstStyle>
            <a:lvl1pPr>
              <a:defRPr sz="1200"/>
            </a:lvl1pPr>
          </a:lstStyle>
          <a:p>
            <a:endParaRPr lang="en-US" dirty="0"/>
          </a:p>
        </p:txBody>
      </p:sp>
      <p:sp>
        <p:nvSpPr>
          <p:cNvPr id="43" name="Picture Placeholder 11">
            <a:extLst>
              <a:ext uri="{FF2B5EF4-FFF2-40B4-BE49-F238E27FC236}">
                <a16:creationId xmlns:a16="http://schemas.microsoft.com/office/drawing/2014/main" id="{632C2437-1449-7B2C-922C-1C36C84EAFA5}"/>
              </a:ext>
            </a:extLst>
          </p:cNvPr>
          <p:cNvSpPr>
            <a:spLocks noGrp="1"/>
          </p:cNvSpPr>
          <p:nvPr>
            <p:ph type="pic" sz="quarter" idx="35"/>
          </p:nvPr>
        </p:nvSpPr>
        <p:spPr>
          <a:xfrm>
            <a:off x="4824642" y="4666558"/>
            <a:ext cx="971142" cy="1216335"/>
          </a:xfrm>
        </p:spPr>
        <p:txBody>
          <a:bodyPr>
            <a:normAutofit/>
          </a:bodyPr>
          <a:lstStyle>
            <a:lvl1pPr>
              <a:defRPr sz="1200"/>
            </a:lvl1pPr>
          </a:lstStyle>
          <a:p>
            <a:endParaRPr lang="en-US" dirty="0"/>
          </a:p>
        </p:txBody>
      </p:sp>
      <p:sp>
        <p:nvSpPr>
          <p:cNvPr id="44" name="Picture Placeholder 11">
            <a:extLst>
              <a:ext uri="{FF2B5EF4-FFF2-40B4-BE49-F238E27FC236}">
                <a16:creationId xmlns:a16="http://schemas.microsoft.com/office/drawing/2014/main" id="{4E432266-FED0-FD3A-CA21-BED41166E0F7}"/>
              </a:ext>
            </a:extLst>
          </p:cNvPr>
          <p:cNvSpPr>
            <a:spLocks noGrp="1"/>
          </p:cNvSpPr>
          <p:nvPr>
            <p:ph type="pic" sz="quarter" idx="36"/>
          </p:nvPr>
        </p:nvSpPr>
        <p:spPr>
          <a:xfrm>
            <a:off x="6527397" y="4673383"/>
            <a:ext cx="971142" cy="1216335"/>
          </a:xfrm>
        </p:spPr>
        <p:txBody>
          <a:bodyPr>
            <a:normAutofit/>
          </a:bodyPr>
          <a:lstStyle>
            <a:lvl1pPr>
              <a:defRPr sz="1200"/>
            </a:lvl1pPr>
          </a:lstStyle>
          <a:p>
            <a:endParaRPr lang="en-US" dirty="0"/>
          </a:p>
        </p:txBody>
      </p:sp>
      <p:sp>
        <p:nvSpPr>
          <p:cNvPr id="45" name="Picture Placeholder 11">
            <a:extLst>
              <a:ext uri="{FF2B5EF4-FFF2-40B4-BE49-F238E27FC236}">
                <a16:creationId xmlns:a16="http://schemas.microsoft.com/office/drawing/2014/main" id="{C6856CC4-C2E0-B109-BB63-7044E72F3A81}"/>
              </a:ext>
            </a:extLst>
          </p:cNvPr>
          <p:cNvSpPr>
            <a:spLocks noGrp="1"/>
          </p:cNvSpPr>
          <p:nvPr>
            <p:ph type="pic" sz="quarter" idx="37"/>
          </p:nvPr>
        </p:nvSpPr>
        <p:spPr>
          <a:xfrm>
            <a:off x="8230152" y="4666557"/>
            <a:ext cx="971142" cy="1216335"/>
          </a:xfrm>
        </p:spPr>
        <p:txBody>
          <a:bodyPr>
            <a:normAutofit/>
          </a:bodyPr>
          <a:lstStyle>
            <a:lvl1pPr>
              <a:defRPr sz="1200"/>
            </a:lvl1pPr>
          </a:lstStyle>
          <a:p>
            <a:endParaRPr lang="en-US" dirty="0"/>
          </a:p>
        </p:txBody>
      </p:sp>
      <p:sp>
        <p:nvSpPr>
          <p:cNvPr id="46" name="Picture Placeholder 11">
            <a:extLst>
              <a:ext uri="{FF2B5EF4-FFF2-40B4-BE49-F238E27FC236}">
                <a16:creationId xmlns:a16="http://schemas.microsoft.com/office/drawing/2014/main" id="{206515A9-0840-D221-B501-5117FAFFB67E}"/>
              </a:ext>
            </a:extLst>
          </p:cNvPr>
          <p:cNvSpPr>
            <a:spLocks noGrp="1"/>
          </p:cNvSpPr>
          <p:nvPr>
            <p:ph type="pic" sz="quarter" idx="38"/>
          </p:nvPr>
        </p:nvSpPr>
        <p:spPr>
          <a:xfrm>
            <a:off x="9932907" y="4666556"/>
            <a:ext cx="971142" cy="1216335"/>
          </a:xfrm>
        </p:spPr>
        <p:txBody>
          <a:bodyPr>
            <a:normAutofit/>
          </a:bodyPr>
          <a:lstStyle>
            <a:lvl1pPr>
              <a:defRPr sz="1200"/>
            </a:lvl1pPr>
          </a:lstStyle>
          <a:p>
            <a:endParaRPr lang="en-US" dirty="0"/>
          </a:p>
        </p:txBody>
      </p:sp>
    </p:spTree>
    <p:extLst>
      <p:ext uri="{BB962C8B-B14F-4D97-AF65-F5344CB8AC3E}">
        <p14:creationId xmlns:p14="http://schemas.microsoft.com/office/powerpoint/2010/main" val="343263607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Online projec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0290EC4-F404-3546-A207-BBA0505A4F6D}"/>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038600" y="0"/>
            <a:ext cx="8153400" cy="6858000"/>
          </a:xfrm>
          <a:prstGeom prst="rect">
            <a:avLst/>
          </a:prstGeom>
        </p:spPr>
      </p:pic>
      <p:sp>
        <p:nvSpPr>
          <p:cNvPr id="7" name="Picture Placeholder 15">
            <a:extLst>
              <a:ext uri="{FF2B5EF4-FFF2-40B4-BE49-F238E27FC236}">
                <a16:creationId xmlns:a16="http://schemas.microsoft.com/office/drawing/2014/main" id="{CD2269A2-4CB1-C947-B771-B354BBE1389F}"/>
              </a:ext>
            </a:extLst>
          </p:cNvPr>
          <p:cNvSpPr txBox="1">
            <a:spLocks/>
          </p:cNvSpPr>
          <p:nvPr userDrawn="1"/>
        </p:nvSpPr>
        <p:spPr>
          <a:xfrm>
            <a:off x="5232401" y="1357461"/>
            <a:ext cx="5627278" cy="3506770"/>
          </a:xfrm>
          <a:prstGeom prst="rect">
            <a:avLst/>
          </a:prstGeom>
          <a:solidFill>
            <a:schemeClr val="bg2"/>
          </a:solidFill>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bg1">
                    <a:lumMod val="6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aseline="0" dirty="0">
                <a:solidFill>
                  <a:schemeClr val="bg1">
                    <a:lumMod val="75000"/>
                  </a:schemeClr>
                </a:solidFill>
              </a:rPr>
              <a:t>Insert Picture</a:t>
            </a:r>
          </a:p>
        </p:txBody>
      </p:sp>
      <p:sp>
        <p:nvSpPr>
          <p:cNvPr id="2" name="Text Placeholder 2">
            <a:extLst>
              <a:ext uri="{FF2B5EF4-FFF2-40B4-BE49-F238E27FC236}">
                <a16:creationId xmlns:a16="http://schemas.microsoft.com/office/drawing/2014/main" id="{2DE35F10-EC04-E41F-55B8-CC2C32B8B467}"/>
              </a:ext>
            </a:extLst>
          </p:cNvPr>
          <p:cNvSpPr>
            <a:spLocks noGrp="1"/>
          </p:cNvSpPr>
          <p:nvPr>
            <p:ph type="body" sz="quarter" idx="11" hasCustomPrompt="1"/>
          </p:nvPr>
        </p:nvSpPr>
        <p:spPr>
          <a:xfrm>
            <a:off x="494357" y="1457885"/>
            <a:ext cx="3034570" cy="1376693"/>
          </a:xfrm>
        </p:spPr>
        <p:txBody>
          <a:bodyPr>
            <a:noAutofit/>
          </a:bodyPr>
          <a:lstStyle>
            <a:lvl1pPr marL="0" indent="0">
              <a:buNone/>
              <a:defRPr sz="4000">
                <a:solidFill>
                  <a:schemeClr val="tx1"/>
                </a:solidFill>
              </a:defRPr>
            </a:lvl1pPr>
            <a:lvl2pPr>
              <a:defRPr sz="2800">
                <a:solidFill>
                  <a:schemeClr val="tx1"/>
                </a:solidFill>
              </a:defRPr>
            </a:lvl2pPr>
            <a:lvl3pPr>
              <a:defRPr sz="2800">
                <a:solidFill>
                  <a:schemeClr val="tx1"/>
                </a:solidFill>
              </a:defRPr>
            </a:lvl3pPr>
            <a:lvl4pPr>
              <a:defRPr sz="2800">
                <a:solidFill>
                  <a:schemeClr val="tx1"/>
                </a:solidFill>
              </a:defRPr>
            </a:lvl4pPr>
            <a:lvl5pPr>
              <a:defRPr sz="2800">
                <a:solidFill>
                  <a:schemeClr val="tx1"/>
                </a:solidFill>
              </a:defRPr>
            </a:lvl5pPr>
          </a:lstStyle>
          <a:p>
            <a:pPr algn="l"/>
            <a:r>
              <a:rPr lang="en-US" dirty="0"/>
              <a:t>Online project slide</a:t>
            </a:r>
          </a:p>
        </p:txBody>
      </p:sp>
      <p:sp>
        <p:nvSpPr>
          <p:cNvPr id="3" name="Text Placeholder 11">
            <a:extLst>
              <a:ext uri="{FF2B5EF4-FFF2-40B4-BE49-F238E27FC236}">
                <a16:creationId xmlns:a16="http://schemas.microsoft.com/office/drawing/2014/main" id="{B5F65C0B-062C-22A5-F900-8CF70C48D309}"/>
              </a:ext>
            </a:extLst>
          </p:cNvPr>
          <p:cNvSpPr>
            <a:spLocks noGrp="1"/>
          </p:cNvSpPr>
          <p:nvPr>
            <p:ph type="body" sz="quarter" idx="15" hasCustomPrompt="1"/>
          </p:nvPr>
        </p:nvSpPr>
        <p:spPr>
          <a:xfrm>
            <a:off x="497984" y="3185056"/>
            <a:ext cx="3125749" cy="266700"/>
          </a:xfrm>
        </p:spPr>
        <p:txBody>
          <a:bodyPr>
            <a:noAutofit/>
          </a:bodyPr>
          <a:lstStyle>
            <a:lvl1pPr marL="0" indent="0">
              <a:buNone/>
              <a:defRPr sz="1800" b="0" i="1" spc="0">
                <a:solidFill>
                  <a:schemeClr val="tx1"/>
                </a:solidFill>
                <a:latin typeface="YaleNew" panose="02000602050000020003" pitchFamily="2" charset="77"/>
                <a:cs typeface="Calibri" panose="020F0502020204030204" pitchFamily="34" charset="0"/>
              </a:defRPr>
            </a:lvl1pPr>
            <a:lvl6pPr marL="2286000" indent="0">
              <a:buNone/>
              <a:defRPr>
                <a:solidFill>
                  <a:schemeClr val="bg1"/>
                </a:solidFill>
              </a:defRPr>
            </a:lvl6pPr>
            <a:lvl8pPr>
              <a:defRPr>
                <a:solidFill>
                  <a:schemeClr val="bg1"/>
                </a:solidFill>
              </a:defRPr>
            </a:lvl8pPr>
            <a:lvl9pPr>
              <a:defRPr>
                <a:solidFill>
                  <a:schemeClr val="bg1"/>
                </a:solidFill>
              </a:defRPr>
            </a:lvl9pPr>
          </a:lstStyle>
          <a:p>
            <a:pPr lvl="0"/>
            <a:r>
              <a:rPr lang="en-US" dirty="0"/>
              <a:t>Find us online</a:t>
            </a:r>
          </a:p>
        </p:txBody>
      </p:sp>
      <p:sp>
        <p:nvSpPr>
          <p:cNvPr id="4" name="Picture Placeholder 11">
            <a:extLst>
              <a:ext uri="{FF2B5EF4-FFF2-40B4-BE49-F238E27FC236}">
                <a16:creationId xmlns:a16="http://schemas.microsoft.com/office/drawing/2014/main" id="{DB8010E5-E62D-77DA-FD6C-8AB9E8B9EFCB}"/>
              </a:ext>
            </a:extLst>
          </p:cNvPr>
          <p:cNvSpPr>
            <a:spLocks noGrp="1"/>
          </p:cNvSpPr>
          <p:nvPr>
            <p:ph type="pic" sz="quarter" idx="12"/>
          </p:nvPr>
        </p:nvSpPr>
        <p:spPr>
          <a:xfrm>
            <a:off x="5232401" y="1357461"/>
            <a:ext cx="5627278" cy="3506770"/>
          </a:xfrm>
        </p:spPr>
        <p:txBody>
          <a:bodyPr/>
          <a:lstStyle/>
          <a:p>
            <a:endParaRPr lang="en-US" dirty="0"/>
          </a:p>
        </p:txBody>
      </p:sp>
      <p:sp>
        <p:nvSpPr>
          <p:cNvPr id="12" name="Text Placeholder 11">
            <a:extLst>
              <a:ext uri="{FF2B5EF4-FFF2-40B4-BE49-F238E27FC236}">
                <a16:creationId xmlns:a16="http://schemas.microsoft.com/office/drawing/2014/main" id="{A17ADC7F-F38C-D0D6-E631-DEF93D8A27F2}"/>
              </a:ext>
            </a:extLst>
          </p:cNvPr>
          <p:cNvSpPr>
            <a:spLocks noGrp="1"/>
          </p:cNvSpPr>
          <p:nvPr>
            <p:ph type="body" sz="quarter" idx="16" hasCustomPrompt="1"/>
          </p:nvPr>
        </p:nvSpPr>
        <p:spPr>
          <a:xfrm>
            <a:off x="6096000" y="6448190"/>
            <a:ext cx="3684588" cy="379412"/>
          </a:xfrm>
        </p:spPr>
        <p:txBody>
          <a:bodyPr>
            <a:normAutofit/>
          </a:bodyPr>
          <a:lstStyle>
            <a:lvl1pPr marL="0" indent="0" algn="ctr">
              <a:buNone/>
              <a:defRPr sz="1200">
                <a:solidFill>
                  <a:schemeClr val="bg1"/>
                </a:solidFill>
                <a:latin typeface="+mn-lt"/>
              </a:defRPr>
            </a:lvl1pPr>
          </a:lstStyle>
          <a:p>
            <a:r>
              <a:rPr lang="en-US" dirty="0"/>
              <a:t>Website » http://</a:t>
            </a:r>
            <a:r>
              <a:rPr lang="en-US" dirty="0" err="1"/>
              <a:t>website.yale.edu</a:t>
            </a:r>
            <a:r>
              <a:rPr lang="en-US" dirty="0"/>
              <a:t>/your-website</a:t>
            </a:r>
          </a:p>
        </p:txBody>
      </p:sp>
      <p:sp>
        <p:nvSpPr>
          <p:cNvPr id="14" name="Text Placeholder 13">
            <a:extLst>
              <a:ext uri="{FF2B5EF4-FFF2-40B4-BE49-F238E27FC236}">
                <a16:creationId xmlns:a16="http://schemas.microsoft.com/office/drawing/2014/main" id="{EB9D748A-A5E5-D8DC-3722-F92B763BEAF4}"/>
              </a:ext>
            </a:extLst>
          </p:cNvPr>
          <p:cNvSpPr>
            <a:spLocks noGrp="1"/>
          </p:cNvSpPr>
          <p:nvPr>
            <p:ph type="body" sz="quarter" idx="17" hasCustomPrompt="1"/>
          </p:nvPr>
        </p:nvSpPr>
        <p:spPr>
          <a:xfrm>
            <a:off x="493713" y="4037013"/>
            <a:ext cx="3035300" cy="2411412"/>
          </a:xfrm>
        </p:spPr>
        <p:txBody>
          <a:bodyPr>
            <a:normAutofit/>
          </a:bodyPr>
          <a:lstStyle>
            <a:lvl1pPr marL="0" indent="0">
              <a:lnSpc>
                <a:spcPct val="100000"/>
              </a:lnSpc>
              <a:buNone/>
              <a:defRPr sz="1800">
                <a:latin typeface="+mn-lt"/>
              </a:defRPr>
            </a:lvl1pPr>
          </a:lstStyle>
          <a:p>
            <a:r>
              <a:rPr lang="en-US" dirty="0"/>
              <a:t>Take a screenshot of your featured website and then click the icon to drop it in the image area (20 words).</a:t>
            </a:r>
          </a:p>
        </p:txBody>
      </p:sp>
    </p:spTree>
    <p:extLst>
      <p:ext uri="{BB962C8B-B14F-4D97-AF65-F5344CB8AC3E}">
        <p14:creationId xmlns:p14="http://schemas.microsoft.com/office/powerpoint/2010/main" val="92846418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Feedback with QR code white">
    <p:spTree>
      <p:nvGrpSpPr>
        <p:cNvPr id="1" name=""/>
        <p:cNvGrpSpPr/>
        <p:nvPr/>
      </p:nvGrpSpPr>
      <p:grpSpPr>
        <a:xfrm>
          <a:off x="0" y="0"/>
          <a:ext cx="0" cy="0"/>
          <a:chOff x="0" y="0"/>
          <a:chExt cx="0" cy="0"/>
        </a:xfrm>
      </p:grpSpPr>
      <p:sp>
        <p:nvSpPr>
          <p:cNvPr id="6" name="Picture Placeholder 4">
            <a:extLst>
              <a:ext uri="{FF2B5EF4-FFF2-40B4-BE49-F238E27FC236}">
                <a16:creationId xmlns:a16="http://schemas.microsoft.com/office/drawing/2014/main" id="{7B16F178-7842-A54F-8D5F-D641A19890FC}"/>
              </a:ext>
            </a:extLst>
          </p:cNvPr>
          <p:cNvSpPr txBox="1">
            <a:spLocks/>
          </p:cNvSpPr>
          <p:nvPr userDrawn="1"/>
        </p:nvSpPr>
        <p:spPr>
          <a:xfrm>
            <a:off x="606479" y="4860167"/>
            <a:ext cx="1084262" cy="1084263"/>
          </a:xfrm>
          <a:prstGeom prst="rect">
            <a:avLst/>
          </a:prstGeom>
          <a:solidFill>
            <a:schemeClr val="bg2"/>
          </a:solidFill>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bg1">
                    <a:lumMod val="50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QR Code</a:t>
            </a:r>
          </a:p>
        </p:txBody>
      </p:sp>
      <p:sp>
        <p:nvSpPr>
          <p:cNvPr id="2" name="Text Placeholder 2">
            <a:extLst>
              <a:ext uri="{FF2B5EF4-FFF2-40B4-BE49-F238E27FC236}">
                <a16:creationId xmlns:a16="http://schemas.microsoft.com/office/drawing/2014/main" id="{7CC1B182-D4DD-F8BD-8CC1-66B245D8F485}"/>
              </a:ext>
            </a:extLst>
          </p:cNvPr>
          <p:cNvSpPr>
            <a:spLocks noGrp="1"/>
          </p:cNvSpPr>
          <p:nvPr>
            <p:ph type="body" sz="quarter" idx="11" hasCustomPrompt="1"/>
          </p:nvPr>
        </p:nvSpPr>
        <p:spPr>
          <a:xfrm>
            <a:off x="494357" y="1597735"/>
            <a:ext cx="3034570" cy="1376693"/>
          </a:xfrm>
        </p:spPr>
        <p:txBody>
          <a:bodyPr>
            <a:noAutofit/>
          </a:bodyPr>
          <a:lstStyle>
            <a:lvl1pPr marL="0" indent="0">
              <a:buNone/>
              <a:defRPr sz="4000">
                <a:solidFill>
                  <a:schemeClr val="tx1"/>
                </a:solidFill>
              </a:defRPr>
            </a:lvl1pPr>
            <a:lvl2pPr>
              <a:defRPr sz="2800">
                <a:solidFill>
                  <a:schemeClr val="tx1"/>
                </a:solidFill>
              </a:defRPr>
            </a:lvl2pPr>
            <a:lvl3pPr>
              <a:defRPr sz="2800">
                <a:solidFill>
                  <a:schemeClr val="tx1"/>
                </a:solidFill>
              </a:defRPr>
            </a:lvl3pPr>
            <a:lvl4pPr>
              <a:defRPr sz="2800">
                <a:solidFill>
                  <a:schemeClr val="tx1"/>
                </a:solidFill>
              </a:defRPr>
            </a:lvl4pPr>
            <a:lvl5pPr>
              <a:defRPr sz="2800">
                <a:solidFill>
                  <a:schemeClr val="tx1"/>
                </a:solidFill>
              </a:defRPr>
            </a:lvl5pPr>
          </a:lstStyle>
          <a:p>
            <a:pPr algn="l"/>
            <a:r>
              <a:rPr lang="en-US" dirty="0"/>
              <a:t>Tell us what you think!</a:t>
            </a:r>
          </a:p>
        </p:txBody>
      </p:sp>
      <p:sp>
        <p:nvSpPr>
          <p:cNvPr id="3" name="Picture Placeholder 11">
            <a:extLst>
              <a:ext uri="{FF2B5EF4-FFF2-40B4-BE49-F238E27FC236}">
                <a16:creationId xmlns:a16="http://schemas.microsoft.com/office/drawing/2014/main" id="{6A6B2AE9-6CDF-969F-D399-60D84B7CD4E6}"/>
              </a:ext>
            </a:extLst>
          </p:cNvPr>
          <p:cNvSpPr>
            <a:spLocks noGrp="1"/>
          </p:cNvSpPr>
          <p:nvPr>
            <p:ph type="pic" sz="quarter" idx="12"/>
          </p:nvPr>
        </p:nvSpPr>
        <p:spPr>
          <a:xfrm>
            <a:off x="4043680" y="10510"/>
            <a:ext cx="8148320" cy="6858000"/>
          </a:xfrm>
        </p:spPr>
        <p:txBody>
          <a:bodyPr/>
          <a:lstStyle/>
          <a:p>
            <a:endParaRPr lang="en-US" dirty="0"/>
          </a:p>
        </p:txBody>
      </p:sp>
      <p:sp>
        <p:nvSpPr>
          <p:cNvPr id="4" name="Text Placeholder 13">
            <a:extLst>
              <a:ext uri="{FF2B5EF4-FFF2-40B4-BE49-F238E27FC236}">
                <a16:creationId xmlns:a16="http://schemas.microsoft.com/office/drawing/2014/main" id="{A306310C-0D07-9073-11FD-B79CC84D5E13}"/>
              </a:ext>
            </a:extLst>
          </p:cNvPr>
          <p:cNvSpPr>
            <a:spLocks noGrp="1"/>
          </p:cNvSpPr>
          <p:nvPr>
            <p:ph type="body" sz="quarter" idx="17" hasCustomPrompt="1"/>
          </p:nvPr>
        </p:nvSpPr>
        <p:spPr>
          <a:xfrm>
            <a:off x="493713" y="3194533"/>
            <a:ext cx="3035300" cy="1376693"/>
          </a:xfrm>
        </p:spPr>
        <p:txBody>
          <a:bodyPr>
            <a:normAutofit/>
          </a:bodyPr>
          <a:lstStyle>
            <a:lvl1pPr marL="0" indent="0">
              <a:lnSpc>
                <a:spcPct val="100000"/>
              </a:lnSpc>
              <a:buNone/>
              <a:defRPr sz="1800">
                <a:latin typeface="+mn-lt"/>
              </a:defRPr>
            </a:lvl1pPr>
          </a:lstStyle>
          <a:p>
            <a:r>
              <a:rPr lang="en-US" dirty="0"/>
              <a:t>Place a QR code to your website or feedback form below.</a:t>
            </a:r>
          </a:p>
        </p:txBody>
      </p:sp>
      <p:sp>
        <p:nvSpPr>
          <p:cNvPr id="10" name="Picture Placeholder 9">
            <a:extLst>
              <a:ext uri="{FF2B5EF4-FFF2-40B4-BE49-F238E27FC236}">
                <a16:creationId xmlns:a16="http://schemas.microsoft.com/office/drawing/2014/main" id="{3E53AE5A-06F1-92A0-DDB0-E05BD3CBEE68}"/>
              </a:ext>
            </a:extLst>
          </p:cNvPr>
          <p:cNvSpPr>
            <a:spLocks noGrp="1"/>
          </p:cNvSpPr>
          <p:nvPr>
            <p:ph type="pic" sz="quarter" idx="18"/>
          </p:nvPr>
        </p:nvSpPr>
        <p:spPr>
          <a:xfrm>
            <a:off x="606425" y="4860925"/>
            <a:ext cx="1084263" cy="1084263"/>
          </a:xfrm>
        </p:spPr>
        <p:txBody>
          <a:bodyPr>
            <a:normAutofit/>
          </a:bodyPr>
          <a:lstStyle>
            <a:lvl1pPr>
              <a:defRPr sz="1200"/>
            </a:lvl1pPr>
          </a:lstStyle>
          <a:p>
            <a:endParaRPr lang="en-US" dirty="0"/>
          </a:p>
        </p:txBody>
      </p:sp>
    </p:spTree>
    <p:extLst>
      <p:ext uri="{BB962C8B-B14F-4D97-AF65-F5344CB8AC3E}">
        <p14:creationId xmlns:p14="http://schemas.microsoft.com/office/powerpoint/2010/main" val="47746904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Feedback with QR code blu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53B4AD6-A9C7-215C-1D34-F104B430A7FC}"/>
              </a:ext>
            </a:extLst>
          </p:cNvPr>
          <p:cNvSpPr/>
          <p:nvPr userDrawn="1"/>
        </p:nvSpPr>
        <p:spPr>
          <a:xfrm>
            <a:off x="0" y="0"/>
            <a:ext cx="4038600" cy="6868510"/>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Picture Placeholder 4">
            <a:extLst>
              <a:ext uri="{FF2B5EF4-FFF2-40B4-BE49-F238E27FC236}">
                <a16:creationId xmlns:a16="http://schemas.microsoft.com/office/drawing/2014/main" id="{7B16F178-7842-A54F-8D5F-D641A19890FC}"/>
              </a:ext>
            </a:extLst>
          </p:cNvPr>
          <p:cNvSpPr txBox="1">
            <a:spLocks/>
          </p:cNvSpPr>
          <p:nvPr userDrawn="1"/>
        </p:nvSpPr>
        <p:spPr>
          <a:xfrm>
            <a:off x="606479" y="4860167"/>
            <a:ext cx="1084262" cy="1084263"/>
          </a:xfrm>
          <a:prstGeom prst="rect">
            <a:avLst/>
          </a:prstGeom>
          <a:solidFill>
            <a:schemeClr val="bg2"/>
          </a:solidFill>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bg1">
                    <a:lumMod val="50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QR Code</a:t>
            </a:r>
          </a:p>
        </p:txBody>
      </p:sp>
      <p:sp>
        <p:nvSpPr>
          <p:cNvPr id="2" name="Text Placeholder 2">
            <a:extLst>
              <a:ext uri="{FF2B5EF4-FFF2-40B4-BE49-F238E27FC236}">
                <a16:creationId xmlns:a16="http://schemas.microsoft.com/office/drawing/2014/main" id="{7CC1B182-D4DD-F8BD-8CC1-66B245D8F485}"/>
              </a:ext>
            </a:extLst>
          </p:cNvPr>
          <p:cNvSpPr>
            <a:spLocks noGrp="1"/>
          </p:cNvSpPr>
          <p:nvPr>
            <p:ph type="body" sz="quarter" idx="11" hasCustomPrompt="1"/>
          </p:nvPr>
        </p:nvSpPr>
        <p:spPr>
          <a:xfrm>
            <a:off x="494357" y="1597735"/>
            <a:ext cx="3034570" cy="1376693"/>
          </a:xfrm>
        </p:spPr>
        <p:txBody>
          <a:bodyPr>
            <a:noAutofit/>
          </a:bodyPr>
          <a:lstStyle>
            <a:lvl1pPr marL="0" indent="0">
              <a:buNone/>
              <a:defRPr sz="4000">
                <a:solidFill>
                  <a:schemeClr val="bg1"/>
                </a:solidFill>
              </a:defRPr>
            </a:lvl1pPr>
            <a:lvl2pPr>
              <a:defRPr sz="2800">
                <a:solidFill>
                  <a:schemeClr val="tx1"/>
                </a:solidFill>
              </a:defRPr>
            </a:lvl2pPr>
            <a:lvl3pPr>
              <a:defRPr sz="2800">
                <a:solidFill>
                  <a:schemeClr val="tx1"/>
                </a:solidFill>
              </a:defRPr>
            </a:lvl3pPr>
            <a:lvl4pPr>
              <a:defRPr sz="2800">
                <a:solidFill>
                  <a:schemeClr val="tx1"/>
                </a:solidFill>
              </a:defRPr>
            </a:lvl4pPr>
            <a:lvl5pPr>
              <a:defRPr sz="2800">
                <a:solidFill>
                  <a:schemeClr val="tx1"/>
                </a:solidFill>
              </a:defRPr>
            </a:lvl5pPr>
          </a:lstStyle>
          <a:p>
            <a:pPr algn="l"/>
            <a:r>
              <a:rPr lang="en-US" dirty="0"/>
              <a:t>Tell us what you think!</a:t>
            </a:r>
          </a:p>
        </p:txBody>
      </p:sp>
      <p:sp>
        <p:nvSpPr>
          <p:cNvPr id="3" name="Picture Placeholder 11">
            <a:extLst>
              <a:ext uri="{FF2B5EF4-FFF2-40B4-BE49-F238E27FC236}">
                <a16:creationId xmlns:a16="http://schemas.microsoft.com/office/drawing/2014/main" id="{6A6B2AE9-6CDF-969F-D399-60D84B7CD4E6}"/>
              </a:ext>
            </a:extLst>
          </p:cNvPr>
          <p:cNvSpPr>
            <a:spLocks noGrp="1"/>
          </p:cNvSpPr>
          <p:nvPr>
            <p:ph type="pic" sz="quarter" idx="12"/>
          </p:nvPr>
        </p:nvSpPr>
        <p:spPr>
          <a:xfrm>
            <a:off x="4043680" y="10510"/>
            <a:ext cx="8148320" cy="6858000"/>
          </a:xfrm>
        </p:spPr>
        <p:txBody>
          <a:bodyPr/>
          <a:lstStyle/>
          <a:p>
            <a:endParaRPr lang="en-US" dirty="0"/>
          </a:p>
        </p:txBody>
      </p:sp>
      <p:sp>
        <p:nvSpPr>
          <p:cNvPr id="4" name="Text Placeholder 13">
            <a:extLst>
              <a:ext uri="{FF2B5EF4-FFF2-40B4-BE49-F238E27FC236}">
                <a16:creationId xmlns:a16="http://schemas.microsoft.com/office/drawing/2014/main" id="{A306310C-0D07-9073-11FD-B79CC84D5E13}"/>
              </a:ext>
            </a:extLst>
          </p:cNvPr>
          <p:cNvSpPr>
            <a:spLocks noGrp="1"/>
          </p:cNvSpPr>
          <p:nvPr>
            <p:ph type="body" sz="quarter" idx="17" hasCustomPrompt="1"/>
          </p:nvPr>
        </p:nvSpPr>
        <p:spPr>
          <a:xfrm>
            <a:off x="493713" y="3194533"/>
            <a:ext cx="3035300" cy="1376693"/>
          </a:xfrm>
        </p:spPr>
        <p:txBody>
          <a:bodyPr>
            <a:normAutofit/>
          </a:bodyPr>
          <a:lstStyle>
            <a:lvl1pPr marL="0" indent="0">
              <a:lnSpc>
                <a:spcPct val="100000"/>
              </a:lnSpc>
              <a:buNone/>
              <a:defRPr sz="1800">
                <a:solidFill>
                  <a:schemeClr val="bg1"/>
                </a:solidFill>
                <a:latin typeface="+mn-lt"/>
              </a:defRPr>
            </a:lvl1pPr>
          </a:lstStyle>
          <a:p>
            <a:r>
              <a:rPr lang="en-US" dirty="0"/>
              <a:t>Place a QR code to your website or feedback form below.</a:t>
            </a:r>
          </a:p>
        </p:txBody>
      </p:sp>
      <p:sp>
        <p:nvSpPr>
          <p:cNvPr id="10" name="Picture Placeholder 9">
            <a:extLst>
              <a:ext uri="{FF2B5EF4-FFF2-40B4-BE49-F238E27FC236}">
                <a16:creationId xmlns:a16="http://schemas.microsoft.com/office/drawing/2014/main" id="{3E53AE5A-06F1-92A0-DDB0-E05BD3CBEE68}"/>
              </a:ext>
            </a:extLst>
          </p:cNvPr>
          <p:cNvSpPr>
            <a:spLocks noGrp="1"/>
          </p:cNvSpPr>
          <p:nvPr>
            <p:ph type="pic" sz="quarter" idx="18"/>
          </p:nvPr>
        </p:nvSpPr>
        <p:spPr>
          <a:xfrm>
            <a:off x="606425" y="4860925"/>
            <a:ext cx="1084263" cy="1084263"/>
          </a:xfrm>
        </p:spPr>
        <p:txBody>
          <a:bodyPr>
            <a:normAutofit/>
          </a:bodyPr>
          <a:lstStyle>
            <a:lvl1pPr>
              <a:defRPr sz="1200"/>
            </a:lvl1pPr>
          </a:lstStyle>
          <a:p>
            <a:endParaRPr lang="en-US"/>
          </a:p>
        </p:txBody>
      </p:sp>
    </p:spTree>
    <p:extLst>
      <p:ext uri="{BB962C8B-B14F-4D97-AF65-F5344CB8AC3E}">
        <p14:creationId xmlns:p14="http://schemas.microsoft.com/office/powerpoint/2010/main" val="249563283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hank you for attending image white">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E3CA56EC-4292-577E-D329-79DD64C8FD9D}"/>
              </a:ext>
            </a:extLst>
          </p:cNvPr>
          <p:cNvSpPr>
            <a:spLocks noGrp="1"/>
          </p:cNvSpPr>
          <p:nvPr>
            <p:ph type="body" sz="quarter" idx="11" hasCustomPrompt="1"/>
          </p:nvPr>
        </p:nvSpPr>
        <p:spPr>
          <a:xfrm>
            <a:off x="494357" y="1597735"/>
            <a:ext cx="3034570" cy="1376693"/>
          </a:xfrm>
        </p:spPr>
        <p:txBody>
          <a:bodyPr>
            <a:noAutofit/>
          </a:bodyPr>
          <a:lstStyle>
            <a:lvl1pPr marL="0" indent="0">
              <a:buNone/>
              <a:defRPr sz="4000">
                <a:solidFill>
                  <a:schemeClr val="tx1"/>
                </a:solidFill>
              </a:defRPr>
            </a:lvl1pPr>
            <a:lvl2pPr>
              <a:defRPr sz="2800">
                <a:solidFill>
                  <a:schemeClr val="tx1"/>
                </a:solidFill>
              </a:defRPr>
            </a:lvl2pPr>
            <a:lvl3pPr>
              <a:defRPr sz="2800">
                <a:solidFill>
                  <a:schemeClr val="tx1"/>
                </a:solidFill>
              </a:defRPr>
            </a:lvl3pPr>
            <a:lvl4pPr>
              <a:defRPr sz="2800">
                <a:solidFill>
                  <a:schemeClr val="tx1"/>
                </a:solidFill>
              </a:defRPr>
            </a:lvl4pPr>
            <a:lvl5pPr>
              <a:defRPr sz="2800">
                <a:solidFill>
                  <a:schemeClr val="tx1"/>
                </a:solidFill>
              </a:defRPr>
            </a:lvl5pPr>
          </a:lstStyle>
          <a:p>
            <a:pPr algn="l"/>
            <a:r>
              <a:rPr lang="en-US" dirty="0"/>
              <a:t>Thank you for attending!</a:t>
            </a:r>
          </a:p>
        </p:txBody>
      </p:sp>
      <p:sp>
        <p:nvSpPr>
          <p:cNvPr id="3" name="Text Placeholder 13">
            <a:extLst>
              <a:ext uri="{FF2B5EF4-FFF2-40B4-BE49-F238E27FC236}">
                <a16:creationId xmlns:a16="http://schemas.microsoft.com/office/drawing/2014/main" id="{F70B4BF0-204D-321A-FBA5-310355971EFC}"/>
              </a:ext>
            </a:extLst>
          </p:cNvPr>
          <p:cNvSpPr>
            <a:spLocks noGrp="1"/>
          </p:cNvSpPr>
          <p:nvPr>
            <p:ph type="body" sz="quarter" idx="17" hasCustomPrompt="1"/>
          </p:nvPr>
        </p:nvSpPr>
        <p:spPr>
          <a:xfrm>
            <a:off x="493713" y="3194533"/>
            <a:ext cx="3035300" cy="1963094"/>
          </a:xfrm>
        </p:spPr>
        <p:txBody>
          <a:bodyPr>
            <a:normAutofit/>
          </a:bodyPr>
          <a:lstStyle>
            <a:lvl1pPr marL="0" indent="0">
              <a:lnSpc>
                <a:spcPct val="100000"/>
              </a:lnSpc>
              <a:spcBef>
                <a:spcPts val="600"/>
              </a:spcBef>
              <a:buNone/>
              <a:defRPr sz="1800">
                <a:latin typeface="+mn-lt"/>
              </a:defRPr>
            </a:lvl1pPr>
          </a:lstStyle>
          <a:p>
            <a:r>
              <a:rPr lang="en-US" dirty="0"/>
              <a:t>Lorem ipsum contact info:</a:t>
            </a:r>
          </a:p>
          <a:p>
            <a:r>
              <a:rPr lang="en-US" dirty="0"/>
              <a:t>Your name</a:t>
            </a:r>
          </a:p>
          <a:p>
            <a:r>
              <a:rPr lang="en-US" dirty="0" err="1"/>
              <a:t>your.name@yale.edu</a:t>
            </a:r>
            <a:endParaRPr lang="en-US" dirty="0"/>
          </a:p>
          <a:p>
            <a:r>
              <a:rPr lang="en-US" dirty="0" err="1"/>
              <a:t>Website.com</a:t>
            </a:r>
            <a:endParaRPr lang="en-US" dirty="0"/>
          </a:p>
        </p:txBody>
      </p:sp>
      <p:sp>
        <p:nvSpPr>
          <p:cNvPr id="4" name="Picture Placeholder 11">
            <a:extLst>
              <a:ext uri="{FF2B5EF4-FFF2-40B4-BE49-F238E27FC236}">
                <a16:creationId xmlns:a16="http://schemas.microsoft.com/office/drawing/2014/main" id="{799EB829-A664-9007-D311-844C563B04A7}"/>
              </a:ext>
            </a:extLst>
          </p:cNvPr>
          <p:cNvSpPr>
            <a:spLocks noGrp="1"/>
          </p:cNvSpPr>
          <p:nvPr>
            <p:ph type="pic" sz="quarter" idx="12"/>
          </p:nvPr>
        </p:nvSpPr>
        <p:spPr>
          <a:xfrm>
            <a:off x="4043680" y="10510"/>
            <a:ext cx="8148320" cy="6858000"/>
          </a:xfrm>
        </p:spPr>
        <p:txBody>
          <a:bodyPr/>
          <a:lstStyle/>
          <a:p>
            <a:endParaRPr lang="en-US" dirty="0"/>
          </a:p>
        </p:txBody>
      </p:sp>
      <p:sp>
        <p:nvSpPr>
          <p:cNvPr id="5" name="Picture Placeholder 5">
            <a:extLst>
              <a:ext uri="{FF2B5EF4-FFF2-40B4-BE49-F238E27FC236}">
                <a16:creationId xmlns:a16="http://schemas.microsoft.com/office/drawing/2014/main" id="{EB7F77A1-F63C-BF9D-709B-F95DA01FCAD4}"/>
              </a:ext>
            </a:extLst>
          </p:cNvPr>
          <p:cNvSpPr>
            <a:spLocks noGrp="1"/>
          </p:cNvSpPr>
          <p:nvPr>
            <p:ph type="pic" sz="quarter" idx="15" hasCustomPrompt="1"/>
          </p:nvPr>
        </p:nvSpPr>
        <p:spPr>
          <a:xfrm>
            <a:off x="493713" y="5864603"/>
            <a:ext cx="3074987" cy="593725"/>
          </a:xfrm>
        </p:spPr>
        <p:txBody>
          <a:bodyPr/>
          <a:lstStyle>
            <a:lvl1pPr>
              <a:defRPr>
                <a:solidFill>
                  <a:schemeClr val="bg1"/>
                </a:solidFill>
              </a:defRPr>
            </a:lvl1pPr>
          </a:lstStyle>
          <a:p>
            <a:r>
              <a:rPr lang="en-US" dirty="0"/>
              <a:t>Wordmark</a:t>
            </a:r>
          </a:p>
        </p:txBody>
      </p:sp>
    </p:spTree>
    <p:extLst>
      <p:ext uri="{BB962C8B-B14F-4D97-AF65-F5344CB8AC3E}">
        <p14:creationId xmlns:p14="http://schemas.microsoft.com/office/powerpoint/2010/main" val="200249959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hank you for attending image blu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629C8F3-B994-8C40-9644-41B2B7B3C997}"/>
              </a:ext>
            </a:extLst>
          </p:cNvPr>
          <p:cNvSpPr/>
          <p:nvPr userDrawn="1"/>
        </p:nvSpPr>
        <p:spPr>
          <a:xfrm>
            <a:off x="0" y="7495"/>
            <a:ext cx="4043680" cy="6858000"/>
          </a:xfrm>
          <a:prstGeom prst="rect">
            <a:avLst/>
          </a:prstGeom>
          <a:solidFill>
            <a:srgbClr val="00356B"/>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ext Placeholder 2">
            <a:extLst>
              <a:ext uri="{FF2B5EF4-FFF2-40B4-BE49-F238E27FC236}">
                <a16:creationId xmlns:a16="http://schemas.microsoft.com/office/drawing/2014/main" id="{EF795522-318F-2C2D-E4C4-41C333A2051B}"/>
              </a:ext>
            </a:extLst>
          </p:cNvPr>
          <p:cNvSpPr>
            <a:spLocks noGrp="1"/>
          </p:cNvSpPr>
          <p:nvPr>
            <p:ph type="body" sz="quarter" idx="11" hasCustomPrompt="1"/>
          </p:nvPr>
        </p:nvSpPr>
        <p:spPr>
          <a:xfrm>
            <a:off x="494357" y="1597735"/>
            <a:ext cx="3034570" cy="1376693"/>
          </a:xfrm>
        </p:spPr>
        <p:txBody>
          <a:bodyPr>
            <a:noAutofit/>
          </a:bodyPr>
          <a:lstStyle>
            <a:lvl1pPr marL="0" indent="0">
              <a:buNone/>
              <a:defRPr sz="4000">
                <a:solidFill>
                  <a:schemeClr val="bg1"/>
                </a:solidFill>
              </a:defRPr>
            </a:lvl1pPr>
            <a:lvl2pPr>
              <a:defRPr sz="2800">
                <a:solidFill>
                  <a:schemeClr val="tx1"/>
                </a:solidFill>
              </a:defRPr>
            </a:lvl2pPr>
            <a:lvl3pPr>
              <a:defRPr sz="2800">
                <a:solidFill>
                  <a:schemeClr val="tx1"/>
                </a:solidFill>
              </a:defRPr>
            </a:lvl3pPr>
            <a:lvl4pPr>
              <a:defRPr sz="2800">
                <a:solidFill>
                  <a:schemeClr val="tx1"/>
                </a:solidFill>
              </a:defRPr>
            </a:lvl4pPr>
            <a:lvl5pPr>
              <a:defRPr sz="2800">
                <a:solidFill>
                  <a:schemeClr val="tx1"/>
                </a:solidFill>
              </a:defRPr>
            </a:lvl5pPr>
          </a:lstStyle>
          <a:p>
            <a:pPr algn="l"/>
            <a:r>
              <a:rPr lang="en-US" dirty="0"/>
              <a:t>Thank you for attending!</a:t>
            </a:r>
          </a:p>
        </p:txBody>
      </p:sp>
      <p:sp>
        <p:nvSpPr>
          <p:cNvPr id="3" name="Picture Placeholder 11">
            <a:extLst>
              <a:ext uri="{FF2B5EF4-FFF2-40B4-BE49-F238E27FC236}">
                <a16:creationId xmlns:a16="http://schemas.microsoft.com/office/drawing/2014/main" id="{E9C5B077-2DE3-9F51-528C-1098C21EB016}"/>
              </a:ext>
            </a:extLst>
          </p:cNvPr>
          <p:cNvSpPr>
            <a:spLocks noGrp="1"/>
          </p:cNvSpPr>
          <p:nvPr>
            <p:ph type="pic" sz="quarter" idx="12"/>
          </p:nvPr>
        </p:nvSpPr>
        <p:spPr>
          <a:xfrm>
            <a:off x="4043680" y="10510"/>
            <a:ext cx="8148320" cy="6858000"/>
          </a:xfrm>
        </p:spPr>
        <p:txBody>
          <a:bodyPr/>
          <a:lstStyle/>
          <a:p>
            <a:endParaRPr lang="en-US" dirty="0"/>
          </a:p>
        </p:txBody>
      </p:sp>
      <p:sp>
        <p:nvSpPr>
          <p:cNvPr id="4" name="Text Placeholder 13">
            <a:extLst>
              <a:ext uri="{FF2B5EF4-FFF2-40B4-BE49-F238E27FC236}">
                <a16:creationId xmlns:a16="http://schemas.microsoft.com/office/drawing/2014/main" id="{9E3E38D5-B522-1C34-CAAC-BD89458F63E1}"/>
              </a:ext>
            </a:extLst>
          </p:cNvPr>
          <p:cNvSpPr>
            <a:spLocks noGrp="1"/>
          </p:cNvSpPr>
          <p:nvPr>
            <p:ph type="body" sz="quarter" idx="17" hasCustomPrompt="1"/>
          </p:nvPr>
        </p:nvSpPr>
        <p:spPr>
          <a:xfrm>
            <a:off x="493713" y="3194533"/>
            <a:ext cx="3035300" cy="1963094"/>
          </a:xfrm>
        </p:spPr>
        <p:txBody>
          <a:bodyPr>
            <a:normAutofit/>
          </a:bodyPr>
          <a:lstStyle>
            <a:lvl1pPr marL="0" indent="0">
              <a:lnSpc>
                <a:spcPct val="100000"/>
              </a:lnSpc>
              <a:spcBef>
                <a:spcPts val="600"/>
              </a:spcBef>
              <a:buNone/>
              <a:defRPr sz="1800">
                <a:solidFill>
                  <a:schemeClr val="bg1"/>
                </a:solidFill>
                <a:latin typeface="+mn-lt"/>
              </a:defRPr>
            </a:lvl1pPr>
          </a:lstStyle>
          <a:p>
            <a:r>
              <a:rPr lang="en-US" dirty="0"/>
              <a:t>Lorem ipsum contact info:</a:t>
            </a:r>
          </a:p>
          <a:p>
            <a:r>
              <a:rPr lang="en-US" dirty="0"/>
              <a:t>Your name</a:t>
            </a:r>
          </a:p>
          <a:p>
            <a:r>
              <a:rPr lang="en-US" dirty="0" err="1"/>
              <a:t>your.name@yale.edu</a:t>
            </a:r>
            <a:endParaRPr lang="en-US" dirty="0"/>
          </a:p>
          <a:p>
            <a:r>
              <a:rPr lang="en-US" dirty="0" err="1"/>
              <a:t>Website.com</a:t>
            </a:r>
            <a:endParaRPr lang="en-US" dirty="0"/>
          </a:p>
        </p:txBody>
      </p:sp>
      <p:sp>
        <p:nvSpPr>
          <p:cNvPr id="6" name="Picture Placeholder 5">
            <a:extLst>
              <a:ext uri="{FF2B5EF4-FFF2-40B4-BE49-F238E27FC236}">
                <a16:creationId xmlns:a16="http://schemas.microsoft.com/office/drawing/2014/main" id="{395CF980-AE0C-CB1D-D1AF-A8F3EF23A6E5}"/>
              </a:ext>
            </a:extLst>
          </p:cNvPr>
          <p:cNvSpPr>
            <a:spLocks noGrp="1"/>
          </p:cNvSpPr>
          <p:nvPr>
            <p:ph type="pic" sz="quarter" idx="15" hasCustomPrompt="1"/>
          </p:nvPr>
        </p:nvSpPr>
        <p:spPr>
          <a:xfrm>
            <a:off x="493713" y="5864603"/>
            <a:ext cx="3074987" cy="593725"/>
          </a:xfrm>
        </p:spPr>
        <p:txBody>
          <a:bodyPr/>
          <a:lstStyle>
            <a:lvl1pPr>
              <a:defRPr>
                <a:solidFill>
                  <a:schemeClr val="bg1"/>
                </a:solidFill>
              </a:defRPr>
            </a:lvl1pPr>
          </a:lstStyle>
          <a:p>
            <a:r>
              <a:rPr lang="en-US" dirty="0"/>
              <a:t>Wordmark</a:t>
            </a:r>
          </a:p>
        </p:txBody>
      </p:sp>
    </p:spTree>
    <p:extLst>
      <p:ext uri="{BB962C8B-B14F-4D97-AF65-F5344CB8AC3E}">
        <p14:creationId xmlns:p14="http://schemas.microsoft.com/office/powerpoint/2010/main" val="161676569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hank you for joining us QR code whit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AC57557-3B24-7341-A015-CE2B7B52EF3F}"/>
              </a:ext>
            </a:extLst>
          </p:cNvPr>
          <p:cNvSpPr/>
          <p:nvPr userDrawn="1"/>
        </p:nvSpPr>
        <p:spPr>
          <a:xfrm>
            <a:off x="0" y="0"/>
            <a:ext cx="4043680" cy="6858000"/>
          </a:xfrm>
          <a:prstGeom prst="rect">
            <a:avLst/>
          </a:prstGeom>
          <a:solidFill>
            <a:srgbClr val="00356B"/>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 name="Text Placeholder 2">
            <a:extLst>
              <a:ext uri="{FF2B5EF4-FFF2-40B4-BE49-F238E27FC236}">
                <a16:creationId xmlns:a16="http://schemas.microsoft.com/office/drawing/2014/main" id="{F5F96183-6FC5-A845-A804-4F9485D1E634}"/>
              </a:ext>
            </a:extLst>
          </p:cNvPr>
          <p:cNvSpPr txBox="1">
            <a:spLocks/>
          </p:cNvSpPr>
          <p:nvPr userDrawn="1"/>
        </p:nvSpPr>
        <p:spPr>
          <a:xfrm>
            <a:off x="4594067" y="876009"/>
            <a:ext cx="6659666" cy="236533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ts val="3660"/>
              </a:lnSpc>
              <a:spcBef>
                <a:spcPts val="1600"/>
              </a:spcBef>
              <a:spcAft>
                <a:spcPts val="0"/>
              </a:spcAft>
              <a:buClr>
                <a:srgbClr val="00356B"/>
              </a:buClr>
              <a:buSzTx/>
              <a:buFont typeface="Wingdings" pitchFamily="2" charset="2"/>
              <a:buNone/>
              <a:tabLst/>
              <a:defRPr/>
            </a:pPr>
            <a:r>
              <a:rPr lang="en-US" dirty="0" err="1"/>
              <a:t>Etiam</a:t>
            </a:r>
            <a:r>
              <a:rPr lang="en-US" dirty="0"/>
              <a:t> </a:t>
            </a:r>
            <a:r>
              <a:rPr lang="en-US" dirty="0" err="1"/>
              <a:t>tempor</a:t>
            </a:r>
            <a:r>
              <a:rPr lang="en-US" dirty="0"/>
              <a:t> </a:t>
            </a:r>
            <a:r>
              <a:rPr lang="en-US" dirty="0" err="1"/>
              <a:t>orci</a:t>
            </a:r>
            <a:r>
              <a:rPr lang="en-US" dirty="0"/>
              <a:t> </a:t>
            </a:r>
            <a:r>
              <a:rPr lang="en-US" dirty="0" err="1"/>
              <a:t>eu</a:t>
            </a:r>
            <a:r>
              <a:rPr lang="en-US" dirty="0"/>
              <a:t> </a:t>
            </a:r>
            <a:r>
              <a:rPr lang="en-US" dirty="0" err="1"/>
              <a:t>lobortis</a:t>
            </a:r>
            <a:r>
              <a:rPr lang="en-US" dirty="0"/>
              <a:t> </a:t>
            </a:r>
            <a:r>
              <a:rPr lang="en-US" dirty="0" err="1"/>
              <a:t>elementum</a:t>
            </a:r>
            <a:r>
              <a:rPr lang="en-US" dirty="0"/>
              <a:t> </a:t>
            </a:r>
            <a:r>
              <a:rPr lang="en-US" dirty="0" err="1"/>
              <a:t>nibh</a:t>
            </a:r>
            <a:r>
              <a:rPr lang="en-US" dirty="0"/>
              <a:t> </a:t>
            </a:r>
            <a:r>
              <a:rPr lang="en-US" dirty="0" err="1"/>
              <a:t>tellus</a:t>
            </a:r>
            <a:r>
              <a:rPr lang="en-US" dirty="0"/>
              <a:t>. Questions? Contact us at </a:t>
            </a:r>
            <a:r>
              <a:rPr lang="en-US" dirty="0" err="1"/>
              <a:t>email@yale.edu</a:t>
            </a:r>
            <a:r>
              <a:rPr lang="en-US" dirty="0"/>
              <a:t>.</a:t>
            </a:r>
          </a:p>
        </p:txBody>
      </p:sp>
      <p:sp>
        <p:nvSpPr>
          <p:cNvPr id="8" name="Picture Placeholder 4">
            <a:extLst>
              <a:ext uri="{FF2B5EF4-FFF2-40B4-BE49-F238E27FC236}">
                <a16:creationId xmlns:a16="http://schemas.microsoft.com/office/drawing/2014/main" id="{ED7AE857-34B2-5E4B-B7DD-576EC9EAA908}"/>
              </a:ext>
            </a:extLst>
          </p:cNvPr>
          <p:cNvSpPr txBox="1">
            <a:spLocks/>
          </p:cNvSpPr>
          <p:nvPr userDrawn="1"/>
        </p:nvSpPr>
        <p:spPr>
          <a:xfrm>
            <a:off x="4700808" y="3700107"/>
            <a:ext cx="1084262" cy="1084263"/>
          </a:xfrm>
          <a:prstGeom prst="rect">
            <a:avLst/>
          </a:prstGeom>
          <a:solidFill>
            <a:schemeClr val="bg1">
              <a:lumMod val="95000"/>
            </a:schemeClr>
          </a:solidFill>
        </p:spPr>
        <p:txBody>
          <a:bodyPr>
            <a:normAutofit/>
          </a:bodyPr>
          <a:lstStyle>
            <a:lvl1pPr marL="0" indent="0" algn="l" defTabSz="914400" rtl="0" eaLnBrk="1" latinLnBrk="0" hangingPunct="1">
              <a:lnSpc>
                <a:spcPct val="90000"/>
              </a:lnSpc>
              <a:spcBef>
                <a:spcPts val="1000"/>
              </a:spcBef>
              <a:buFontTx/>
              <a:buNone/>
              <a:defRPr sz="1800" kern="1200">
                <a:solidFill>
                  <a:schemeClr val="bg1">
                    <a:lumMod val="50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QR Code</a:t>
            </a:r>
            <a:endParaRPr lang="en-US" dirty="0"/>
          </a:p>
        </p:txBody>
      </p:sp>
      <p:sp>
        <p:nvSpPr>
          <p:cNvPr id="2" name="Text Placeholder 2">
            <a:extLst>
              <a:ext uri="{FF2B5EF4-FFF2-40B4-BE49-F238E27FC236}">
                <a16:creationId xmlns:a16="http://schemas.microsoft.com/office/drawing/2014/main" id="{DD7F02C3-B97A-6230-F2CE-27B886CA4E09}"/>
              </a:ext>
            </a:extLst>
          </p:cNvPr>
          <p:cNvSpPr>
            <a:spLocks noGrp="1"/>
          </p:cNvSpPr>
          <p:nvPr>
            <p:ph type="body" sz="quarter" idx="11" hasCustomPrompt="1"/>
          </p:nvPr>
        </p:nvSpPr>
        <p:spPr>
          <a:xfrm>
            <a:off x="494357" y="2436834"/>
            <a:ext cx="3034570" cy="1376693"/>
          </a:xfrm>
        </p:spPr>
        <p:txBody>
          <a:bodyPr>
            <a:noAutofit/>
          </a:bodyPr>
          <a:lstStyle>
            <a:lvl1pPr marL="0" indent="0">
              <a:buNone/>
              <a:defRPr sz="4000">
                <a:solidFill>
                  <a:schemeClr val="bg1"/>
                </a:solidFill>
              </a:defRPr>
            </a:lvl1pPr>
            <a:lvl2pPr>
              <a:defRPr sz="2800">
                <a:solidFill>
                  <a:schemeClr val="tx1"/>
                </a:solidFill>
              </a:defRPr>
            </a:lvl2pPr>
            <a:lvl3pPr>
              <a:defRPr sz="2800">
                <a:solidFill>
                  <a:schemeClr val="tx1"/>
                </a:solidFill>
              </a:defRPr>
            </a:lvl3pPr>
            <a:lvl4pPr>
              <a:defRPr sz="2800">
                <a:solidFill>
                  <a:schemeClr val="tx1"/>
                </a:solidFill>
              </a:defRPr>
            </a:lvl4pPr>
            <a:lvl5pPr>
              <a:defRPr sz="2800">
                <a:solidFill>
                  <a:schemeClr val="tx1"/>
                </a:solidFill>
              </a:defRPr>
            </a:lvl5pPr>
          </a:lstStyle>
          <a:p>
            <a:pPr algn="l"/>
            <a:r>
              <a:rPr lang="en-US" dirty="0"/>
              <a:t>Thank you for joining us</a:t>
            </a:r>
          </a:p>
        </p:txBody>
      </p:sp>
      <p:sp>
        <p:nvSpPr>
          <p:cNvPr id="4" name="Text Placeholder 11">
            <a:extLst>
              <a:ext uri="{FF2B5EF4-FFF2-40B4-BE49-F238E27FC236}">
                <a16:creationId xmlns:a16="http://schemas.microsoft.com/office/drawing/2014/main" id="{53DF65F4-A05E-8FF1-7B62-1A84FF6A11A9}"/>
              </a:ext>
            </a:extLst>
          </p:cNvPr>
          <p:cNvSpPr>
            <a:spLocks noGrp="1"/>
          </p:cNvSpPr>
          <p:nvPr>
            <p:ph type="body" sz="quarter" idx="15" hasCustomPrompt="1"/>
          </p:nvPr>
        </p:nvSpPr>
        <p:spPr>
          <a:xfrm>
            <a:off x="497984" y="4088943"/>
            <a:ext cx="3125749" cy="266700"/>
          </a:xfrm>
        </p:spPr>
        <p:txBody>
          <a:bodyPr>
            <a:noAutofit/>
          </a:bodyPr>
          <a:lstStyle>
            <a:lvl1pPr marL="0" indent="0">
              <a:buNone/>
              <a:defRPr sz="1800" b="0" i="1" spc="0">
                <a:solidFill>
                  <a:schemeClr val="bg1"/>
                </a:solidFill>
                <a:latin typeface="YaleNew" panose="02000602050000020003" pitchFamily="2" charset="77"/>
                <a:cs typeface="Calibri" panose="020F0502020204030204" pitchFamily="34" charset="0"/>
              </a:defRPr>
            </a:lvl1pPr>
            <a:lvl6pPr marL="2286000" indent="0">
              <a:buNone/>
              <a:defRPr>
                <a:solidFill>
                  <a:schemeClr val="bg1"/>
                </a:solidFill>
              </a:defRPr>
            </a:lvl6pPr>
            <a:lvl8pPr>
              <a:defRPr>
                <a:solidFill>
                  <a:schemeClr val="bg1"/>
                </a:solidFill>
              </a:defRPr>
            </a:lvl8pPr>
            <a:lvl9pPr>
              <a:defRPr>
                <a:solidFill>
                  <a:schemeClr val="bg1"/>
                </a:solidFill>
              </a:defRPr>
            </a:lvl9pPr>
          </a:lstStyle>
          <a:p>
            <a:pPr lvl="0"/>
            <a:r>
              <a:rPr lang="en-US" dirty="0"/>
              <a:t>Keep in touch</a:t>
            </a:r>
          </a:p>
        </p:txBody>
      </p:sp>
      <p:sp>
        <p:nvSpPr>
          <p:cNvPr id="11" name="Picture Placeholder 9">
            <a:extLst>
              <a:ext uri="{FF2B5EF4-FFF2-40B4-BE49-F238E27FC236}">
                <a16:creationId xmlns:a16="http://schemas.microsoft.com/office/drawing/2014/main" id="{6661D8DA-67F9-F0F4-B521-2C1E9F37CF4B}"/>
              </a:ext>
            </a:extLst>
          </p:cNvPr>
          <p:cNvSpPr>
            <a:spLocks noGrp="1"/>
          </p:cNvSpPr>
          <p:nvPr>
            <p:ph type="pic" sz="quarter" idx="18"/>
          </p:nvPr>
        </p:nvSpPr>
        <p:spPr>
          <a:xfrm>
            <a:off x="4700807" y="3700107"/>
            <a:ext cx="1084263" cy="1084263"/>
          </a:xfrm>
        </p:spPr>
        <p:txBody>
          <a:bodyPr>
            <a:normAutofit/>
          </a:bodyPr>
          <a:lstStyle>
            <a:lvl1pPr>
              <a:defRPr sz="1200"/>
            </a:lvl1pPr>
          </a:lstStyle>
          <a:p>
            <a:endParaRPr lang="en-US"/>
          </a:p>
        </p:txBody>
      </p:sp>
      <p:sp>
        <p:nvSpPr>
          <p:cNvPr id="9" name="Picture Placeholder 5">
            <a:extLst>
              <a:ext uri="{FF2B5EF4-FFF2-40B4-BE49-F238E27FC236}">
                <a16:creationId xmlns:a16="http://schemas.microsoft.com/office/drawing/2014/main" id="{585A3E02-5CBF-0403-96FD-0BFBD0DA992D}"/>
              </a:ext>
            </a:extLst>
          </p:cNvPr>
          <p:cNvSpPr>
            <a:spLocks noGrp="1"/>
          </p:cNvSpPr>
          <p:nvPr>
            <p:ph type="pic" sz="quarter" idx="19" hasCustomPrompt="1"/>
          </p:nvPr>
        </p:nvSpPr>
        <p:spPr>
          <a:xfrm>
            <a:off x="493713" y="5864603"/>
            <a:ext cx="3074987" cy="593725"/>
          </a:xfrm>
        </p:spPr>
        <p:txBody>
          <a:bodyPr/>
          <a:lstStyle>
            <a:lvl1pPr>
              <a:defRPr>
                <a:solidFill>
                  <a:schemeClr val="bg1"/>
                </a:solidFill>
              </a:defRPr>
            </a:lvl1pPr>
          </a:lstStyle>
          <a:p>
            <a:r>
              <a:rPr lang="en-US" dirty="0"/>
              <a:t>Wordmark</a:t>
            </a:r>
          </a:p>
        </p:txBody>
      </p:sp>
    </p:spTree>
    <p:extLst>
      <p:ext uri="{BB962C8B-B14F-4D97-AF65-F5344CB8AC3E}">
        <p14:creationId xmlns:p14="http://schemas.microsoft.com/office/powerpoint/2010/main" val="27439833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ong title cover slide whit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11CD429-F4CB-F003-36B2-E9B184B82220}"/>
              </a:ext>
            </a:extLst>
          </p:cNvPr>
          <p:cNvSpPr/>
          <p:nvPr userDrawn="1"/>
        </p:nvSpPr>
        <p:spPr>
          <a:xfrm>
            <a:off x="0" y="0"/>
            <a:ext cx="4043680" cy="6908800"/>
          </a:xfrm>
          <a:prstGeom prst="rect">
            <a:avLst/>
          </a:prstGeom>
          <a:solidFill>
            <a:srgbClr val="00356B"/>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Picture Placeholder 11">
            <a:extLst>
              <a:ext uri="{FF2B5EF4-FFF2-40B4-BE49-F238E27FC236}">
                <a16:creationId xmlns:a16="http://schemas.microsoft.com/office/drawing/2014/main" id="{A55F96EC-D597-7562-3262-77679926DFC0}"/>
              </a:ext>
            </a:extLst>
          </p:cNvPr>
          <p:cNvSpPr>
            <a:spLocks noGrp="1"/>
          </p:cNvSpPr>
          <p:nvPr>
            <p:ph type="pic" sz="quarter" idx="12"/>
          </p:nvPr>
        </p:nvSpPr>
        <p:spPr>
          <a:xfrm>
            <a:off x="0" y="0"/>
            <a:ext cx="4044950" cy="6858000"/>
          </a:xfrm>
        </p:spPr>
        <p:txBody>
          <a:bodyPr/>
          <a:lstStyle/>
          <a:p>
            <a:endParaRPr lang="en-US" dirty="0"/>
          </a:p>
        </p:txBody>
      </p:sp>
      <p:sp>
        <p:nvSpPr>
          <p:cNvPr id="5" name="Text Placeholder 4">
            <a:extLst>
              <a:ext uri="{FF2B5EF4-FFF2-40B4-BE49-F238E27FC236}">
                <a16:creationId xmlns:a16="http://schemas.microsoft.com/office/drawing/2014/main" id="{037E9B22-AD31-D302-D772-54D1A8A36F4F}"/>
              </a:ext>
            </a:extLst>
          </p:cNvPr>
          <p:cNvSpPr>
            <a:spLocks noGrp="1"/>
          </p:cNvSpPr>
          <p:nvPr>
            <p:ph type="body" sz="quarter" idx="13" hasCustomPrompt="1"/>
          </p:nvPr>
        </p:nvSpPr>
        <p:spPr>
          <a:xfrm>
            <a:off x="4600575" y="798513"/>
            <a:ext cx="6719888" cy="2095500"/>
          </a:xfrm>
        </p:spPr>
        <p:txBody>
          <a:bodyPr>
            <a:normAutofit/>
          </a:bodyPr>
          <a:lstStyle>
            <a:lvl1pPr marL="0" indent="0">
              <a:buNone/>
              <a:defRPr sz="4800">
                <a:solidFill>
                  <a:schemeClr val="tx1"/>
                </a:solidFill>
              </a:defRPr>
            </a:lvl1pPr>
          </a:lstStyle>
          <a:p>
            <a:pPr lvl="0"/>
            <a:r>
              <a:rPr lang="en-US" dirty="0"/>
              <a:t>Cover slide presentation with a very very long technical presentation title</a:t>
            </a:r>
          </a:p>
        </p:txBody>
      </p:sp>
      <p:sp>
        <p:nvSpPr>
          <p:cNvPr id="6" name="Text Placeholder 11">
            <a:extLst>
              <a:ext uri="{FF2B5EF4-FFF2-40B4-BE49-F238E27FC236}">
                <a16:creationId xmlns:a16="http://schemas.microsoft.com/office/drawing/2014/main" id="{00F99ADC-4D70-B1D8-5F00-F94A620E0CCB}"/>
              </a:ext>
            </a:extLst>
          </p:cNvPr>
          <p:cNvSpPr>
            <a:spLocks noGrp="1"/>
          </p:cNvSpPr>
          <p:nvPr>
            <p:ph type="body" sz="quarter" idx="14" hasCustomPrompt="1"/>
          </p:nvPr>
        </p:nvSpPr>
        <p:spPr>
          <a:xfrm>
            <a:off x="4600575" y="3770536"/>
            <a:ext cx="5554662" cy="242455"/>
          </a:xfrm>
        </p:spPr>
        <p:txBody>
          <a:bodyPr>
            <a:normAutofit/>
          </a:bodyPr>
          <a:lstStyle>
            <a:lvl1pPr marL="0" indent="0">
              <a:buNone/>
              <a:defRPr sz="1200" b="0" i="0" spc="300">
                <a:solidFill>
                  <a:schemeClr val="tx1"/>
                </a:solidFill>
                <a:latin typeface="YaleNew" panose="02000602050000020003" pitchFamily="2" charset="77"/>
                <a:cs typeface="Calibri" panose="020F0502020204030204" pitchFamily="34" charset="0"/>
              </a:defRPr>
            </a:lvl1pPr>
          </a:lstStyle>
          <a:p>
            <a:pPr lvl="0"/>
            <a:r>
              <a:rPr lang="en-US" dirty="0"/>
              <a:t>ALL CAPS • PRESENTER NAME HERE</a:t>
            </a:r>
          </a:p>
        </p:txBody>
      </p:sp>
      <p:sp>
        <p:nvSpPr>
          <p:cNvPr id="7" name="Text Placeholder 5">
            <a:extLst>
              <a:ext uri="{FF2B5EF4-FFF2-40B4-BE49-F238E27FC236}">
                <a16:creationId xmlns:a16="http://schemas.microsoft.com/office/drawing/2014/main" id="{0601721B-BCB8-3974-44B8-CA35E119B6B4}"/>
              </a:ext>
            </a:extLst>
          </p:cNvPr>
          <p:cNvSpPr>
            <a:spLocks noGrp="1"/>
          </p:cNvSpPr>
          <p:nvPr>
            <p:ph type="body" sz="quarter" idx="15" hasCustomPrompt="1"/>
          </p:nvPr>
        </p:nvSpPr>
        <p:spPr>
          <a:xfrm>
            <a:off x="4600575" y="4089991"/>
            <a:ext cx="5732462" cy="799523"/>
          </a:xfrm>
        </p:spPr>
        <p:txBody>
          <a:bodyPr>
            <a:normAutofit/>
          </a:bodyPr>
          <a:lstStyle>
            <a:lvl1pPr marL="0" indent="0">
              <a:spcBef>
                <a:spcPts val="400"/>
              </a:spcBef>
              <a:buNone/>
              <a:defRPr sz="1500" b="0" i="1">
                <a:solidFill>
                  <a:schemeClr val="tx1"/>
                </a:solidFill>
                <a:latin typeface="YaleNew" panose="02000602050000020003" pitchFamily="2" charset="77"/>
              </a:defRPr>
            </a:lvl1pPr>
          </a:lstStyle>
          <a:p>
            <a:pPr lvl="0"/>
            <a:r>
              <a:rPr lang="en-US" dirty="0"/>
              <a:t>Title of initiative, program, or event • Date</a:t>
            </a:r>
          </a:p>
          <a:p>
            <a:pPr lvl="0"/>
            <a:r>
              <a:rPr lang="en-US" dirty="0"/>
              <a:t>Name of Organization</a:t>
            </a:r>
          </a:p>
        </p:txBody>
      </p:sp>
      <p:sp>
        <p:nvSpPr>
          <p:cNvPr id="8" name="Picture Placeholder 5">
            <a:extLst>
              <a:ext uri="{FF2B5EF4-FFF2-40B4-BE49-F238E27FC236}">
                <a16:creationId xmlns:a16="http://schemas.microsoft.com/office/drawing/2014/main" id="{859BF377-5E44-BE06-8775-337EAEF61CED}"/>
              </a:ext>
            </a:extLst>
          </p:cNvPr>
          <p:cNvSpPr>
            <a:spLocks noGrp="1"/>
          </p:cNvSpPr>
          <p:nvPr>
            <p:ph type="pic" sz="quarter" idx="16" hasCustomPrompt="1"/>
          </p:nvPr>
        </p:nvSpPr>
        <p:spPr>
          <a:xfrm>
            <a:off x="4697844" y="5659438"/>
            <a:ext cx="3074987" cy="593725"/>
          </a:xfrm>
        </p:spPr>
        <p:txBody>
          <a:bodyPr/>
          <a:lstStyle/>
          <a:p>
            <a:r>
              <a:rPr lang="en-US" dirty="0"/>
              <a:t>Wordmark</a:t>
            </a:r>
          </a:p>
        </p:txBody>
      </p:sp>
    </p:spTree>
    <p:extLst>
      <p:ext uri="{BB962C8B-B14F-4D97-AF65-F5344CB8AC3E}">
        <p14:creationId xmlns:p14="http://schemas.microsoft.com/office/powerpoint/2010/main" val="403547468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hank you for joining us QR code blu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17671C8-3674-9D4C-AC74-E0FA42E29552}"/>
              </a:ext>
            </a:extLst>
          </p:cNvPr>
          <p:cNvSpPr/>
          <p:nvPr userDrawn="1"/>
        </p:nvSpPr>
        <p:spPr>
          <a:xfrm>
            <a:off x="0" y="0"/>
            <a:ext cx="12192000" cy="6858000"/>
          </a:xfrm>
          <a:prstGeom prst="rect">
            <a:avLst/>
          </a:prstGeom>
          <a:solidFill>
            <a:srgbClr val="00356B"/>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 name="Text Placeholder 2">
            <a:extLst>
              <a:ext uri="{FF2B5EF4-FFF2-40B4-BE49-F238E27FC236}">
                <a16:creationId xmlns:a16="http://schemas.microsoft.com/office/drawing/2014/main" id="{6FFA384B-A88D-2C4E-84FA-12DF118487CD}"/>
              </a:ext>
            </a:extLst>
          </p:cNvPr>
          <p:cNvSpPr txBox="1">
            <a:spLocks/>
          </p:cNvSpPr>
          <p:nvPr userDrawn="1"/>
        </p:nvSpPr>
        <p:spPr>
          <a:xfrm>
            <a:off x="4594067" y="876009"/>
            <a:ext cx="6659666" cy="236533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ts val="3660"/>
              </a:lnSpc>
              <a:spcBef>
                <a:spcPts val="1600"/>
              </a:spcBef>
              <a:spcAft>
                <a:spcPts val="0"/>
              </a:spcAft>
              <a:buClr>
                <a:srgbClr val="00356B"/>
              </a:buClr>
              <a:buSzTx/>
              <a:buFont typeface="Wingdings" pitchFamily="2" charset="2"/>
              <a:buNone/>
              <a:tabLst/>
              <a:defRPr/>
            </a:pPr>
            <a:r>
              <a:rPr lang="en-US" dirty="0">
                <a:solidFill>
                  <a:schemeClr val="bg1"/>
                </a:solidFill>
              </a:rPr>
              <a:t>Click to edit Master text styles. </a:t>
            </a:r>
            <a:r>
              <a:rPr lang="en-US" dirty="0" err="1">
                <a:solidFill>
                  <a:schemeClr val="bg1"/>
                </a:solidFill>
              </a:rPr>
              <a:t>Etiam</a:t>
            </a:r>
            <a:r>
              <a:rPr lang="en-US" dirty="0">
                <a:solidFill>
                  <a:schemeClr val="bg1"/>
                </a:solidFill>
              </a:rPr>
              <a:t> </a:t>
            </a:r>
            <a:r>
              <a:rPr lang="en-US" dirty="0" err="1">
                <a:solidFill>
                  <a:schemeClr val="bg1"/>
                </a:solidFill>
              </a:rPr>
              <a:t>tempor</a:t>
            </a:r>
            <a:r>
              <a:rPr lang="en-US" dirty="0">
                <a:solidFill>
                  <a:schemeClr val="bg1"/>
                </a:solidFill>
              </a:rPr>
              <a:t> </a:t>
            </a:r>
            <a:r>
              <a:rPr lang="en-US" dirty="0" err="1">
                <a:solidFill>
                  <a:schemeClr val="bg1"/>
                </a:solidFill>
              </a:rPr>
              <a:t>orci</a:t>
            </a:r>
            <a:r>
              <a:rPr lang="en-US" dirty="0">
                <a:solidFill>
                  <a:schemeClr val="bg1"/>
                </a:solidFill>
              </a:rPr>
              <a:t> </a:t>
            </a:r>
            <a:r>
              <a:rPr lang="en-US" dirty="0" err="1">
                <a:solidFill>
                  <a:schemeClr val="bg1"/>
                </a:solidFill>
              </a:rPr>
              <a:t>eu</a:t>
            </a:r>
            <a:r>
              <a:rPr lang="en-US" dirty="0">
                <a:solidFill>
                  <a:schemeClr val="bg1"/>
                </a:solidFill>
              </a:rPr>
              <a:t> </a:t>
            </a:r>
            <a:r>
              <a:rPr lang="en-US" dirty="0" err="1">
                <a:solidFill>
                  <a:schemeClr val="bg1"/>
                </a:solidFill>
              </a:rPr>
              <a:t>lobortis</a:t>
            </a:r>
            <a:r>
              <a:rPr lang="en-US" dirty="0">
                <a:solidFill>
                  <a:schemeClr val="bg1"/>
                </a:solidFill>
              </a:rPr>
              <a:t> </a:t>
            </a:r>
            <a:r>
              <a:rPr lang="en-US" dirty="0" err="1">
                <a:solidFill>
                  <a:schemeClr val="bg1"/>
                </a:solidFill>
              </a:rPr>
              <a:t>elementum</a:t>
            </a:r>
            <a:r>
              <a:rPr lang="en-US" dirty="0">
                <a:solidFill>
                  <a:schemeClr val="bg1"/>
                </a:solidFill>
              </a:rPr>
              <a:t> </a:t>
            </a:r>
            <a:r>
              <a:rPr lang="en-US" dirty="0" err="1">
                <a:solidFill>
                  <a:schemeClr val="bg1"/>
                </a:solidFill>
              </a:rPr>
              <a:t>nibh</a:t>
            </a:r>
            <a:r>
              <a:rPr lang="en-US" dirty="0">
                <a:solidFill>
                  <a:schemeClr val="bg1"/>
                </a:solidFill>
              </a:rPr>
              <a:t> </a:t>
            </a:r>
            <a:r>
              <a:rPr lang="en-US" dirty="0" err="1">
                <a:solidFill>
                  <a:schemeClr val="bg1"/>
                </a:solidFill>
              </a:rPr>
              <a:t>tellus</a:t>
            </a:r>
            <a:r>
              <a:rPr lang="en-US" dirty="0">
                <a:solidFill>
                  <a:schemeClr val="bg1"/>
                </a:solidFill>
              </a:rPr>
              <a:t>. Questions? Contact us at </a:t>
            </a:r>
            <a:r>
              <a:rPr lang="en-US" dirty="0" err="1">
                <a:solidFill>
                  <a:schemeClr val="bg1"/>
                </a:solidFill>
              </a:rPr>
              <a:t>email@yale.edu</a:t>
            </a:r>
            <a:r>
              <a:rPr lang="en-US" dirty="0">
                <a:solidFill>
                  <a:schemeClr val="bg1"/>
                </a:solidFill>
              </a:rPr>
              <a:t>.</a:t>
            </a:r>
          </a:p>
        </p:txBody>
      </p:sp>
      <p:sp>
        <p:nvSpPr>
          <p:cNvPr id="8" name="Picture Placeholder 4">
            <a:extLst>
              <a:ext uri="{FF2B5EF4-FFF2-40B4-BE49-F238E27FC236}">
                <a16:creationId xmlns:a16="http://schemas.microsoft.com/office/drawing/2014/main" id="{7404DFFA-5540-4B49-91B9-A4604B9CE6D6}"/>
              </a:ext>
            </a:extLst>
          </p:cNvPr>
          <p:cNvSpPr txBox="1">
            <a:spLocks/>
          </p:cNvSpPr>
          <p:nvPr userDrawn="1"/>
        </p:nvSpPr>
        <p:spPr>
          <a:xfrm>
            <a:off x="4700808" y="3700107"/>
            <a:ext cx="1084262" cy="1084263"/>
          </a:xfrm>
          <a:prstGeom prst="rect">
            <a:avLst/>
          </a:prstGeom>
          <a:solidFill>
            <a:schemeClr val="bg1">
              <a:lumMod val="95000"/>
            </a:schemeClr>
          </a:solidFill>
        </p:spPr>
        <p:txBody>
          <a:bodyPr>
            <a:normAutofit/>
          </a:bodyPr>
          <a:lstStyle>
            <a:lvl1pPr marL="0" indent="0" algn="l" defTabSz="914400" rtl="0" eaLnBrk="1" latinLnBrk="0" hangingPunct="1">
              <a:lnSpc>
                <a:spcPct val="90000"/>
              </a:lnSpc>
              <a:spcBef>
                <a:spcPts val="1000"/>
              </a:spcBef>
              <a:buFontTx/>
              <a:buNone/>
              <a:defRPr sz="1800" kern="1200">
                <a:solidFill>
                  <a:schemeClr val="bg1">
                    <a:lumMod val="50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QR Code</a:t>
            </a:r>
            <a:endParaRPr lang="en-US" dirty="0"/>
          </a:p>
        </p:txBody>
      </p:sp>
      <p:sp>
        <p:nvSpPr>
          <p:cNvPr id="2" name="Text Placeholder 2">
            <a:extLst>
              <a:ext uri="{FF2B5EF4-FFF2-40B4-BE49-F238E27FC236}">
                <a16:creationId xmlns:a16="http://schemas.microsoft.com/office/drawing/2014/main" id="{B6172911-28C1-8B7C-4188-0D0C7356042B}"/>
              </a:ext>
            </a:extLst>
          </p:cNvPr>
          <p:cNvSpPr>
            <a:spLocks noGrp="1"/>
          </p:cNvSpPr>
          <p:nvPr>
            <p:ph type="body" sz="quarter" idx="11" hasCustomPrompt="1"/>
          </p:nvPr>
        </p:nvSpPr>
        <p:spPr>
          <a:xfrm>
            <a:off x="494357" y="2436834"/>
            <a:ext cx="3034570" cy="1376693"/>
          </a:xfrm>
        </p:spPr>
        <p:txBody>
          <a:bodyPr>
            <a:noAutofit/>
          </a:bodyPr>
          <a:lstStyle>
            <a:lvl1pPr marL="0" indent="0">
              <a:buNone/>
              <a:defRPr sz="4000">
                <a:solidFill>
                  <a:schemeClr val="bg1"/>
                </a:solidFill>
              </a:defRPr>
            </a:lvl1pPr>
            <a:lvl2pPr>
              <a:defRPr sz="2800">
                <a:solidFill>
                  <a:schemeClr val="tx1"/>
                </a:solidFill>
              </a:defRPr>
            </a:lvl2pPr>
            <a:lvl3pPr>
              <a:defRPr sz="2800">
                <a:solidFill>
                  <a:schemeClr val="tx1"/>
                </a:solidFill>
              </a:defRPr>
            </a:lvl3pPr>
            <a:lvl4pPr>
              <a:defRPr sz="2800">
                <a:solidFill>
                  <a:schemeClr val="tx1"/>
                </a:solidFill>
              </a:defRPr>
            </a:lvl4pPr>
            <a:lvl5pPr>
              <a:defRPr sz="2800">
                <a:solidFill>
                  <a:schemeClr val="tx1"/>
                </a:solidFill>
              </a:defRPr>
            </a:lvl5pPr>
          </a:lstStyle>
          <a:p>
            <a:pPr algn="l"/>
            <a:r>
              <a:rPr lang="en-US" dirty="0"/>
              <a:t>Thank you for joining us</a:t>
            </a:r>
          </a:p>
        </p:txBody>
      </p:sp>
      <p:sp>
        <p:nvSpPr>
          <p:cNvPr id="3" name="Text Placeholder 11">
            <a:extLst>
              <a:ext uri="{FF2B5EF4-FFF2-40B4-BE49-F238E27FC236}">
                <a16:creationId xmlns:a16="http://schemas.microsoft.com/office/drawing/2014/main" id="{E0CAEC08-056C-96D8-F30C-F31D9680BA8D}"/>
              </a:ext>
            </a:extLst>
          </p:cNvPr>
          <p:cNvSpPr>
            <a:spLocks noGrp="1"/>
          </p:cNvSpPr>
          <p:nvPr>
            <p:ph type="body" sz="quarter" idx="15" hasCustomPrompt="1"/>
          </p:nvPr>
        </p:nvSpPr>
        <p:spPr>
          <a:xfrm>
            <a:off x="497984" y="4088943"/>
            <a:ext cx="3125749" cy="266700"/>
          </a:xfrm>
        </p:spPr>
        <p:txBody>
          <a:bodyPr>
            <a:noAutofit/>
          </a:bodyPr>
          <a:lstStyle>
            <a:lvl1pPr marL="0" indent="0">
              <a:buNone/>
              <a:defRPr sz="1800" b="0" i="1" spc="0">
                <a:solidFill>
                  <a:schemeClr val="bg1"/>
                </a:solidFill>
                <a:latin typeface="YaleNew" panose="02000602050000020003" pitchFamily="2" charset="77"/>
                <a:cs typeface="Calibri" panose="020F0502020204030204" pitchFamily="34" charset="0"/>
              </a:defRPr>
            </a:lvl1pPr>
            <a:lvl6pPr marL="2286000" indent="0">
              <a:buNone/>
              <a:defRPr>
                <a:solidFill>
                  <a:schemeClr val="bg1"/>
                </a:solidFill>
              </a:defRPr>
            </a:lvl6pPr>
            <a:lvl8pPr>
              <a:defRPr>
                <a:solidFill>
                  <a:schemeClr val="bg1"/>
                </a:solidFill>
              </a:defRPr>
            </a:lvl8pPr>
            <a:lvl9pPr>
              <a:defRPr>
                <a:solidFill>
                  <a:schemeClr val="bg1"/>
                </a:solidFill>
              </a:defRPr>
            </a:lvl9pPr>
          </a:lstStyle>
          <a:p>
            <a:pPr lvl="0"/>
            <a:r>
              <a:rPr lang="en-US" dirty="0"/>
              <a:t>Keep in touch</a:t>
            </a:r>
          </a:p>
        </p:txBody>
      </p:sp>
      <p:sp>
        <p:nvSpPr>
          <p:cNvPr id="4" name="Picture Placeholder 9">
            <a:extLst>
              <a:ext uri="{FF2B5EF4-FFF2-40B4-BE49-F238E27FC236}">
                <a16:creationId xmlns:a16="http://schemas.microsoft.com/office/drawing/2014/main" id="{F5E0F624-FEEF-D4A2-26AA-1941DC5230DD}"/>
              </a:ext>
            </a:extLst>
          </p:cNvPr>
          <p:cNvSpPr>
            <a:spLocks noGrp="1"/>
          </p:cNvSpPr>
          <p:nvPr>
            <p:ph type="pic" sz="quarter" idx="18"/>
          </p:nvPr>
        </p:nvSpPr>
        <p:spPr>
          <a:xfrm>
            <a:off x="4700808" y="3700107"/>
            <a:ext cx="1084263" cy="1084263"/>
          </a:xfrm>
        </p:spPr>
        <p:txBody>
          <a:bodyPr>
            <a:normAutofit/>
          </a:bodyPr>
          <a:lstStyle>
            <a:lvl1pPr>
              <a:defRPr sz="1200"/>
            </a:lvl1pPr>
          </a:lstStyle>
          <a:p>
            <a:endParaRPr lang="en-US" dirty="0"/>
          </a:p>
        </p:txBody>
      </p:sp>
      <p:sp>
        <p:nvSpPr>
          <p:cNvPr id="6" name="Picture Placeholder 5">
            <a:extLst>
              <a:ext uri="{FF2B5EF4-FFF2-40B4-BE49-F238E27FC236}">
                <a16:creationId xmlns:a16="http://schemas.microsoft.com/office/drawing/2014/main" id="{005DCD3D-746B-52D9-8BA5-96CA50965DB5}"/>
              </a:ext>
            </a:extLst>
          </p:cNvPr>
          <p:cNvSpPr>
            <a:spLocks noGrp="1"/>
          </p:cNvSpPr>
          <p:nvPr>
            <p:ph type="pic" sz="quarter" idx="19" hasCustomPrompt="1"/>
          </p:nvPr>
        </p:nvSpPr>
        <p:spPr>
          <a:xfrm>
            <a:off x="493713" y="5864603"/>
            <a:ext cx="3074987" cy="593725"/>
          </a:xfrm>
        </p:spPr>
        <p:txBody>
          <a:bodyPr/>
          <a:lstStyle>
            <a:lvl1pPr>
              <a:defRPr>
                <a:solidFill>
                  <a:schemeClr val="bg1"/>
                </a:solidFill>
              </a:defRPr>
            </a:lvl1pPr>
          </a:lstStyle>
          <a:p>
            <a:r>
              <a:rPr lang="en-US" dirty="0"/>
              <a:t>Wordmark</a:t>
            </a:r>
          </a:p>
        </p:txBody>
      </p:sp>
    </p:spTree>
    <p:extLst>
      <p:ext uri="{BB962C8B-B14F-4D97-AF65-F5344CB8AC3E}">
        <p14:creationId xmlns:p14="http://schemas.microsoft.com/office/powerpoint/2010/main" val="295050623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ank slide blu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17671C8-3674-9D4C-AC74-E0FA42E29552}"/>
              </a:ext>
            </a:extLst>
          </p:cNvPr>
          <p:cNvSpPr/>
          <p:nvPr userDrawn="1"/>
        </p:nvSpPr>
        <p:spPr>
          <a:xfrm>
            <a:off x="0" y="0"/>
            <a:ext cx="12192000" cy="6858000"/>
          </a:xfrm>
          <a:prstGeom prst="rect">
            <a:avLst/>
          </a:prstGeom>
          <a:solidFill>
            <a:srgbClr val="00356B"/>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5197667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ank slide black">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17671C8-3674-9D4C-AC74-E0FA42E29552}"/>
              </a:ext>
            </a:extLst>
          </p:cNvPr>
          <p:cNvSpPr/>
          <p:nvPr userDrawn="1"/>
        </p:nvSpPr>
        <p:spPr>
          <a:xfrm>
            <a:off x="0" y="0"/>
            <a:ext cx="12192000" cy="6858000"/>
          </a:xfrm>
          <a:prstGeom prst="rect">
            <a:avLst/>
          </a:prstGeom>
          <a:solidFill>
            <a:schemeClr val="bg2">
              <a:lumMod val="1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0850467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nk slide 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23766897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Long title cover slide blu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2724A1A-CCB3-3518-BE27-F5984904B7DC}"/>
              </a:ext>
            </a:extLst>
          </p:cNvPr>
          <p:cNvSpPr/>
          <p:nvPr userDrawn="1"/>
        </p:nvSpPr>
        <p:spPr>
          <a:xfrm>
            <a:off x="4044950" y="0"/>
            <a:ext cx="8147050" cy="6908800"/>
          </a:xfrm>
          <a:prstGeom prst="rect">
            <a:avLst/>
          </a:prstGeom>
          <a:solidFill>
            <a:srgbClr val="00356B"/>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Picture Placeholder 11">
            <a:extLst>
              <a:ext uri="{FF2B5EF4-FFF2-40B4-BE49-F238E27FC236}">
                <a16:creationId xmlns:a16="http://schemas.microsoft.com/office/drawing/2014/main" id="{A55F96EC-D597-7562-3262-77679926DFC0}"/>
              </a:ext>
            </a:extLst>
          </p:cNvPr>
          <p:cNvSpPr>
            <a:spLocks noGrp="1"/>
          </p:cNvSpPr>
          <p:nvPr>
            <p:ph type="pic" sz="quarter" idx="12"/>
          </p:nvPr>
        </p:nvSpPr>
        <p:spPr>
          <a:xfrm>
            <a:off x="0" y="0"/>
            <a:ext cx="4044950" cy="6858000"/>
          </a:xfrm>
        </p:spPr>
        <p:txBody>
          <a:bodyPr/>
          <a:lstStyle/>
          <a:p>
            <a:endParaRPr lang="en-US" dirty="0"/>
          </a:p>
        </p:txBody>
      </p:sp>
      <p:sp>
        <p:nvSpPr>
          <p:cNvPr id="5" name="Text Placeholder 4">
            <a:extLst>
              <a:ext uri="{FF2B5EF4-FFF2-40B4-BE49-F238E27FC236}">
                <a16:creationId xmlns:a16="http://schemas.microsoft.com/office/drawing/2014/main" id="{037E9B22-AD31-D302-D772-54D1A8A36F4F}"/>
              </a:ext>
            </a:extLst>
          </p:cNvPr>
          <p:cNvSpPr>
            <a:spLocks noGrp="1"/>
          </p:cNvSpPr>
          <p:nvPr>
            <p:ph type="body" sz="quarter" idx="13" hasCustomPrompt="1"/>
          </p:nvPr>
        </p:nvSpPr>
        <p:spPr>
          <a:xfrm>
            <a:off x="4600575" y="798513"/>
            <a:ext cx="6719888" cy="2095500"/>
          </a:xfrm>
        </p:spPr>
        <p:txBody>
          <a:bodyPr>
            <a:normAutofit/>
          </a:bodyPr>
          <a:lstStyle>
            <a:lvl1pPr marL="0" indent="0">
              <a:buNone/>
              <a:defRPr sz="4800">
                <a:solidFill>
                  <a:schemeClr val="bg1"/>
                </a:solidFill>
              </a:defRPr>
            </a:lvl1pPr>
          </a:lstStyle>
          <a:p>
            <a:pPr lvl="0"/>
            <a:r>
              <a:rPr lang="en-US" dirty="0"/>
              <a:t>Cover slide presentation with a very very long technical presentation title</a:t>
            </a:r>
          </a:p>
        </p:txBody>
      </p:sp>
      <p:sp>
        <p:nvSpPr>
          <p:cNvPr id="6" name="Text Placeholder 11">
            <a:extLst>
              <a:ext uri="{FF2B5EF4-FFF2-40B4-BE49-F238E27FC236}">
                <a16:creationId xmlns:a16="http://schemas.microsoft.com/office/drawing/2014/main" id="{00F99ADC-4D70-B1D8-5F00-F94A620E0CCB}"/>
              </a:ext>
            </a:extLst>
          </p:cNvPr>
          <p:cNvSpPr>
            <a:spLocks noGrp="1"/>
          </p:cNvSpPr>
          <p:nvPr>
            <p:ph type="body" sz="quarter" idx="14" hasCustomPrompt="1"/>
          </p:nvPr>
        </p:nvSpPr>
        <p:spPr>
          <a:xfrm>
            <a:off x="4600575" y="3770536"/>
            <a:ext cx="5554662" cy="242455"/>
          </a:xfrm>
        </p:spPr>
        <p:txBody>
          <a:bodyPr>
            <a:normAutofit/>
          </a:bodyPr>
          <a:lstStyle>
            <a:lvl1pPr marL="0" indent="0">
              <a:buNone/>
              <a:defRPr sz="1200" b="0" i="0" spc="300">
                <a:solidFill>
                  <a:schemeClr val="bg1"/>
                </a:solidFill>
                <a:latin typeface="YaleNew" panose="02000602050000020003" pitchFamily="2" charset="77"/>
                <a:cs typeface="Calibri" panose="020F0502020204030204" pitchFamily="34" charset="0"/>
              </a:defRPr>
            </a:lvl1pPr>
          </a:lstStyle>
          <a:p>
            <a:pPr lvl="0"/>
            <a:r>
              <a:rPr lang="en-US" dirty="0"/>
              <a:t>ALL CAPS • PRESENTER NAME HERE</a:t>
            </a:r>
          </a:p>
        </p:txBody>
      </p:sp>
      <p:sp>
        <p:nvSpPr>
          <p:cNvPr id="7" name="Text Placeholder 5">
            <a:extLst>
              <a:ext uri="{FF2B5EF4-FFF2-40B4-BE49-F238E27FC236}">
                <a16:creationId xmlns:a16="http://schemas.microsoft.com/office/drawing/2014/main" id="{0601721B-BCB8-3974-44B8-CA35E119B6B4}"/>
              </a:ext>
            </a:extLst>
          </p:cNvPr>
          <p:cNvSpPr>
            <a:spLocks noGrp="1"/>
          </p:cNvSpPr>
          <p:nvPr>
            <p:ph type="body" sz="quarter" idx="15" hasCustomPrompt="1"/>
          </p:nvPr>
        </p:nvSpPr>
        <p:spPr>
          <a:xfrm>
            <a:off x="4600575" y="4089991"/>
            <a:ext cx="5732462" cy="799523"/>
          </a:xfrm>
        </p:spPr>
        <p:txBody>
          <a:bodyPr>
            <a:normAutofit/>
          </a:bodyPr>
          <a:lstStyle>
            <a:lvl1pPr marL="0" indent="0">
              <a:spcBef>
                <a:spcPts val="400"/>
              </a:spcBef>
              <a:buNone/>
              <a:defRPr sz="1500" b="0" i="1">
                <a:solidFill>
                  <a:schemeClr val="bg1"/>
                </a:solidFill>
                <a:latin typeface="YaleNew" panose="02000602050000020003" pitchFamily="2" charset="77"/>
              </a:defRPr>
            </a:lvl1pPr>
          </a:lstStyle>
          <a:p>
            <a:pPr lvl="0"/>
            <a:r>
              <a:rPr lang="en-US" dirty="0"/>
              <a:t>Title of initiative, program, or event • Date</a:t>
            </a:r>
          </a:p>
          <a:p>
            <a:pPr lvl="0"/>
            <a:r>
              <a:rPr lang="en-US" dirty="0"/>
              <a:t>Name of Organization</a:t>
            </a:r>
          </a:p>
        </p:txBody>
      </p:sp>
      <p:sp>
        <p:nvSpPr>
          <p:cNvPr id="9" name="Picture Placeholder 5">
            <a:extLst>
              <a:ext uri="{FF2B5EF4-FFF2-40B4-BE49-F238E27FC236}">
                <a16:creationId xmlns:a16="http://schemas.microsoft.com/office/drawing/2014/main" id="{CC580FFC-C5B2-0684-3CBB-DC4EEDE81BAF}"/>
              </a:ext>
            </a:extLst>
          </p:cNvPr>
          <p:cNvSpPr>
            <a:spLocks noGrp="1"/>
          </p:cNvSpPr>
          <p:nvPr>
            <p:ph type="pic" sz="quarter" idx="16" hasCustomPrompt="1"/>
          </p:nvPr>
        </p:nvSpPr>
        <p:spPr>
          <a:xfrm>
            <a:off x="4697844" y="5659438"/>
            <a:ext cx="3074987" cy="593725"/>
          </a:xfrm>
        </p:spPr>
        <p:txBody>
          <a:bodyPr/>
          <a:lstStyle>
            <a:lvl1pPr>
              <a:defRPr>
                <a:solidFill>
                  <a:schemeClr val="bg1"/>
                </a:solidFill>
              </a:defRPr>
            </a:lvl1pPr>
          </a:lstStyle>
          <a:p>
            <a:r>
              <a:rPr lang="en-US" dirty="0"/>
              <a:t>Wordmark</a:t>
            </a:r>
          </a:p>
        </p:txBody>
      </p:sp>
    </p:spTree>
    <p:extLst>
      <p:ext uri="{BB962C8B-B14F-4D97-AF65-F5344CB8AC3E}">
        <p14:creationId xmlns:p14="http://schemas.microsoft.com/office/powerpoint/2010/main" val="13485864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ig figur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1899A24-6ACD-B248-AC77-11A666B28F00}"/>
              </a:ext>
            </a:extLst>
          </p:cNvPr>
          <p:cNvSpPr/>
          <p:nvPr userDrawn="1"/>
        </p:nvSpPr>
        <p:spPr>
          <a:xfrm>
            <a:off x="1" y="0"/>
            <a:ext cx="12192000" cy="6858000"/>
          </a:xfrm>
          <a:prstGeom prst="rect">
            <a:avLst/>
          </a:prstGeom>
          <a:solidFill>
            <a:srgbClr val="00356B"/>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3" name="Text Placeholder 2">
            <a:extLst>
              <a:ext uri="{FF2B5EF4-FFF2-40B4-BE49-F238E27FC236}">
                <a16:creationId xmlns:a16="http://schemas.microsoft.com/office/drawing/2014/main" id="{24C72E48-7EA6-BB05-C9C4-5A1F78059A82}"/>
              </a:ext>
            </a:extLst>
          </p:cNvPr>
          <p:cNvSpPr>
            <a:spLocks noGrp="1"/>
          </p:cNvSpPr>
          <p:nvPr>
            <p:ph type="body" sz="quarter" idx="10" hasCustomPrompt="1"/>
          </p:nvPr>
        </p:nvSpPr>
        <p:spPr>
          <a:xfrm>
            <a:off x="1662340" y="5223671"/>
            <a:ext cx="4261966" cy="580915"/>
          </a:xfrm>
        </p:spPr>
        <p:txBody>
          <a:bodyPr>
            <a:normAutofit/>
          </a:bodyPr>
          <a:lstStyle>
            <a:lvl1pPr marL="0" indent="0">
              <a:buNone/>
              <a:defRPr sz="2000">
                <a:solidFill>
                  <a:schemeClr val="bg1"/>
                </a:solidFill>
                <a:latin typeface="YaleNew" panose="02000602050000020003" pitchFamily="2" charset="77"/>
              </a:defRPr>
            </a:lvl1pPr>
          </a:lstStyle>
          <a:p>
            <a:pPr lvl="0"/>
            <a:r>
              <a:rPr lang="en-US" dirty="0">
                <a:latin typeface="YaleNew" panose="02000602050000020003" pitchFamily="2" charset="77"/>
              </a:rPr>
              <a:t>Years in service</a:t>
            </a:r>
            <a:endParaRPr lang="en-US" dirty="0"/>
          </a:p>
        </p:txBody>
      </p:sp>
      <p:sp>
        <p:nvSpPr>
          <p:cNvPr id="4" name="Text Placeholder 2">
            <a:extLst>
              <a:ext uri="{FF2B5EF4-FFF2-40B4-BE49-F238E27FC236}">
                <a16:creationId xmlns:a16="http://schemas.microsoft.com/office/drawing/2014/main" id="{37401732-1E15-607D-80DF-3CF638B48FED}"/>
              </a:ext>
            </a:extLst>
          </p:cNvPr>
          <p:cNvSpPr>
            <a:spLocks noGrp="1"/>
          </p:cNvSpPr>
          <p:nvPr>
            <p:ph type="body" sz="quarter" idx="11" hasCustomPrompt="1"/>
          </p:nvPr>
        </p:nvSpPr>
        <p:spPr>
          <a:xfrm>
            <a:off x="1662340" y="1031789"/>
            <a:ext cx="7555798" cy="3741008"/>
          </a:xfrm>
        </p:spPr>
        <p:txBody>
          <a:bodyPr>
            <a:noAutofit/>
          </a:bodyPr>
          <a:lstStyle>
            <a:lvl1pPr marL="0" indent="0">
              <a:buNone/>
              <a:defRPr sz="30000">
                <a:solidFill>
                  <a:schemeClr val="bg1"/>
                </a:solidFill>
              </a:defRPr>
            </a:lvl1pPr>
            <a:lvl2pPr>
              <a:defRPr sz="2800">
                <a:solidFill>
                  <a:schemeClr val="tx1"/>
                </a:solidFill>
              </a:defRPr>
            </a:lvl2pPr>
            <a:lvl3pPr>
              <a:defRPr sz="2800">
                <a:solidFill>
                  <a:schemeClr val="tx1"/>
                </a:solidFill>
              </a:defRPr>
            </a:lvl3pPr>
            <a:lvl4pPr>
              <a:defRPr sz="2800">
                <a:solidFill>
                  <a:schemeClr val="tx1"/>
                </a:solidFill>
              </a:defRPr>
            </a:lvl4pPr>
            <a:lvl5pPr>
              <a:defRPr sz="2800">
                <a:solidFill>
                  <a:schemeClr val="tx1"/>
                </a:solidFill>
              </a:defRPr>
            </a:lvl5pPr>
          </a:lstStyle>
          <a:p>
            <a:pPr algn="l"/>
            <a:r>
              <a:rPr lang="en-US" dirty="0"/>
              <a:t>42</a:t>
            </a:r>
          </a:p>
        </p:txBody>
      </p:sp>
    </p:spTree>
    <p:extLst>
      <p:ext uri="{BB962C8B-B14F-4D97-AF65-F5344CB8AC3E}">
        <p14:creationId xmlns:p14="http://schemas.microsoft.com/office/powerpoint/2010/main" val="20536625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Hero wor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1899A24-6ACD-B248-AC77-11A666B28F00}"/>
              </a:ext>
            </a:extLst>
          </p:cNvPr>
          <p:cNvSpPr/>
          <p:nvPr userDrawn="1"/>
        </p:nvSpPr>
        <p:spPr>
          <a:xfrm>
            <a:off x="1" y="0"/>
            <a:ext cx="12192000" cy="6858000"/>
          </a:xfrm>
          <a:prstGeom prst="rect">
            <a:avLst/>
          </a:prstGeom>
          <a:solidFill>
            <a:srgbClr val="00356B"/>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6" name="Text Placeholder 5">
            <a:extLst>
              <a:ext uri="{FF2B5EF4-FFF2-40B4-BE49-F238E27FC236}">
                <a16:creationId xmlns:a16="http://schemas.microsoft.com/office/drawing/2014/main" id="{CF9B7685-F0D7-A4A4-7FEE-87EC0F8B00A3}"/>
              </a:ext>
            </a:extLst>
          </p:cNvPr>
          <p:cNvSpPr>
            <a:spLocks noGrp="1"/>
          </p:cNvSpPr>
          <p:nvPr>
            <p:ph type="body" sz="quarter" idx="10" hasCustomPrompt="1"/>
          </p:nvPr>
        </p:nvSpPr>
        <p:spPr>
          <a:xfrm>
            <a:off x="1524000" y="2261588"/>
            <a:ext cx="9144000" cy="2050920"/>
          </a:xfrm>
        </p:spPr>
        <p:txBody>
          <a:bodyPr>
            <a:normAutofit/>
          </a:bodyPr>
          <a:lstStyle>
            <a:lvl1pPr marL="0" indent="0" algn="ctr">
              <a:buNone/>
              <a:defRPr sz="14000">
                <a:solidFill>
                  <a:schemeClr val="bg1"/>
                </a:solidFill>
              </a:defRPr>
            </a:lvl1pPr>
          </a:lstStyle>
          <a:p>
            <a:pPr lvl="0"/>
            <a:r>
              <a:rPr lang="en-US" dirty="0"/>
              <a:t>Creativity</a:t>
            </a:r>
          </a:p>
        </p:txBody>
      </p:sp>
    </p:spTree>
    <p:extLst>
      <p:ext uri="{BB962C8B-B14F-4D97-AF65-F5344CB8AC3E}">
        <p14:creationId xmlns:p14="http://schemas.microsoft.com/office/powerpoint/2010/main" val="28850326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Agenda blu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1899A24-6ACD-B248-AC77-11A666B28F00}"/>
              </a:ext>
            </a:extLst>
          </p:cNvPr>
          <p:cNvSpPr/>
          <p:nvPr userDrawn="1"/>
        </p:nvSpPr>
        <p:spPr>
          <a:xfrm>
            <a:off x="-1" y="0"/>
            <a:ext cx="12192001" cy="6858000"/>
          </a:xfrm>
          <a:prstGeom prst="rect">
            <a:avLst/>
          </a:prstGeom>
          <a:solidFill>
            <a:srgbClr val="00356B"/>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3" name="Text Placeholder 2">
            <a:extLst>
              <a:ext uri="{FF2B5EF4-FFF2-40B4-BE49-F238E27FC236}">
                <a16:creationId xmlns:a16="http://schemas.microsoft.com/office/drawing/2014/main" id="{24C72E48-7EA6-BB05-C9C4-5A1F78059A82}"/>
              </a:ext>
            </a:extLst>
          </p:cNvPr>
          <p:cNvSpPr>
            <a:spLocks noGrp="1"/>
          </p:cNvSpPr>
          <p:nvPr>
            <p:ph type="body" sz="quarter" idx="10" hasCustomPrompt="1"/>
          </p:nvPr>
        </p:nvSpPr>
        <p:spPr>
          <a:xfrm>
            <a:off x="4498975" y="2848085"/>
            <a:ext cx="4371975" cy="2081213"/>
          </a:xfrm>
        </p:spPr>
        <p:txBody>
          <a:bodyPr>
            <a:normAutofit/>
          </a:bodyPr>
          <a:lstStyle>
            <a:lvl1pPr marL="0" indent="0">
              <a:buNone/>
              <a:defRPr sz="2000">
                <a:solidFill>
                  <a:schemeClr val="bg1"/>
                </a:solidFill>
                <a:latin typeface="+mn-lt"/>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Lorem ipsum dolor sit </a:t>
            </a:r>
            <a:r>
              <a:rPr lang="en-US" dirty="0" err="1"/>
              <a:t>amet</a:t>
            </a:r>
            <a:endParaRPr lang="en-US" dirty="0"/>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Lorem ipsum dolor sit </a:t>
            </a:r>
            <a:r>
              <a:rPr lang="en-US" dirty="0" err="1"/>
              <a:t>amet</a:t>
            </a:r>
            <a:endParaRPr lang="en-US" dirty="0"/>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Lorem ipsum dolor sit </a:t>
            </a:r>
            <a:r>
              <a:rPr lang="en-US" dirty="0" err="1"/>
              <a:t>amet</a:t>
            </a:r>
            <a:endParaRPr lang="en-US" dirty="0"/>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Lorem ipsum dolor sit </a:t>
            </a:r>
            <a:r>
              <a:rPr lang="en-US" dirty="0" err="1"/>
              <a:t>amet</a:t>
            </a:r>
            <a:endParaRPr lang="en-US" dirty="0"/>
          </a:p>
          <a:p>
            <a:pPr lvl="0"/>
            <a:endParaRPr lang="en-US" dirty="0"/>
          </a:p>
        </p:txBody>
      </p:sp>
      <p:sp>
        <p:nvSpPr>
          <p:cNvPr id="4" name="Text Placeholder 2">
            <a:extLst>
              <a:ext uri="{FF2B5EF4-FFF2-40B4-BE49-F238E27FC236}">
                <a16:creationId xmlns:a16="http://schemas.microsoft.com/office/drawing/2014/main" id="{37401732-1E15-607D-80DF-3CF638B48FED}"/>
              </a:ext>
            </a:extLst>
          </p:cNvPr>
          <p:cNvSpPr>
            <a:spLocks noGrp="1"/>
          </p:cNvSpPr>
          <p:nvPr>
            <p:ph type="body" sz="quarter" idx="11" hasCustomPrompt="1"/>
          </p:nvPr>
        </p:nvSpPr>
        <p:spPr>
          <a:xfrm>
            <a:off x="4504396" y="1510968"/>
            <a:ext cx="3504488" cy="948453"/>
          </a:xfrm>
        </p:spPr>
        <p:txBody>
          <a:bodyPr>
            <a:noAutofit/>
          </a:bodyPr>
          <a:lstStyle>
            <a:lvl1pPr marL="0" indent="0">
              <a:buNone/>
              <a:defRPr sz="4000">
                <a:solidFill>
                  <a:schemeClr val="bg1"/>
                </a:solidFill>
              </a:defRPr>
            </a:lvl1pPr>
            <a:lvl2pPr>
              <a:defRPr sz="2800">
                <a:solidFill>
                  <a:schemeClr val="tx1"/>
                </a:solidFill>
              </a:defRPr>
            </a:lvl2pPr>
            <a:lvl3pPr>
              <a:defRPr sz="2800">
                <a:solidFill>
                  <a:schemeClr val="tx1"/>
                </a:solidFill>
              </a:defRPr>
            </a:lvl3pPr>
            <a:lvl4pPr>
              <a:defRPr sz="2800">
                <a:solidFill>
                  <a:schemeClr val="tx1"/>
                </a:solidFill>
              </a:defRPr>
            </a:lvl4pPr>
            <a:lvl5pPr>
              <a:defRPr sz="2800">
                <a:solidFill>
                  <a:schemeClr val="tx1"/>
                </a:solidFill>
              </a:defRPr>
            </a:lvl5pPr>
          </a:lstStyle>
          <a:p>
            <a:pPr algn="l"/>
            <a:r>
              <a:rPr lang="en-US" dirty="0"/>
              <a:t>Agenda</a:t>
            </a:r>
          </a:p>
        </p:txBody>
      </p:sp>
    </p:spTree>
    <p:extLst>
      <p:ext uri="{BB962C8B-B14F-4D97-AF65-F5344CB8AC3E}">
        <p14:creationId xmlns:p14="http://schemas.microsoft.com/office/powerpoint/2010/main" val="3431270939"/>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0EDE203-C6B2-FA44-9A0A-05D60AA7684A}" type="datetime1">
              <a:rPr lang="en-US" smtClean="0"/>
              <a:t>9/16/2025</a:t>
            </a:fld>
            <a:endParaRPr lang="en-US"/>
          </a:p>
        </p:txBody>
      </p:sp>
      <p:sp>
        <p:nvSpPr>
          <p:cNvPr id="7" name="Footer Placeholder 2">
            <a:extLst>
              <a:ext uri="{FF2B5EF4-FFF2-40B4-BE49-F238E27FC236}">
                <a16:creationId xmlns:a16="http://schemas.microsoft.com/office/drawing/2014/main" id="{5AEC2072-FB31-3F4B-87F4-F9EBF729602F}"/>
              </a:ext>
            </a:extLst>
          </p:cNvPr>
          <p:cNvSpPr>
            <a:spLocks noGrp="1"/>
          </p:cNvSpPr>
          <p:nvPr>
            <p:ph type="ftr" sz="quarter" idx="3"/>
          </p:nvPr>
        </p:nvSpPr>
        <p:spPr>
          <a:xfrm>
            <a:off x="8610602" y="6356350"/>
            <a:ext cx="3236974" cy="365125"/>
          </a:xfrm>
          <a:prstGeom prst="rect">
            <a:avLst/>
          </a:prstGeom>
        </p:spPr>
        <p:txBody>
          <a:bodyPr/>
          <a:lstStyle>
            <a:lvl1pPr>
              <a:defRPr sz="1600" baseline="0">
                <a:latin typeface="Arial" panose="020B0604020202020204" pitchFamily="34" charset="0"/>
              </a:defRPr>
            </a:lvl1pPr>
          </a:lstStyle>
          <a:p>
            <a:r>
              <a:rPr lang="en-US"/>
              <a:t>Yale Office of the Provost</a:t>
            </a:r>
            <a:endParaRPr lang="en-US" dirty="0"/>
          </a:p>
        </p:txBody>
      </p:sp>
    </p:spTree>
    <p:extLst>
      <p:ext uri="{BB962C8B-B14F-4D97-AF65-F5344CB8AC3E}">
        <p14:creationId xmlns:p14="http://schemas.microsoft.com/office/powerpoint/2010/main" val="145802255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711" r:id="rId4"/>
    <p:sldLayoutId id="2147483665" r:id="rId5"/>
    <p:sldLayoutId id="2147483710" r:id="rId6"/>
    <p:sldLayoutId id="2147483713" r:id="rId7"/>
    <p:sldLayoutId id="2147483714" r:id="rId8"/>
    <p:sldLayoutId id="2147483666" r:id="rId9"/>
    <p:sldLayoutId id="2147483667" r:id="rId10"/>
    <p:sldLayoutId id="2147483668" r:id="rId11"/>
    <p:sldLayoutId id="2147483669" r:id="rId12"/>
    <p:sldLayoutId id="2147483671" r:id="rId13"/>
    <p:sldLayoutId id="2147483712" r:id="rId14"/>
    <p:sldLayoutId id="2147483670" r:id="rId15"/>
    <p:sldLayoutId id="2147483672" r:id="rId16"/>
    <p:sldLayoutId id="2147483673" r:id="rId17"/>
    <p:sldLayoutId id="2147483674" r:id="rId18"/>
    <p:sldLayoutId id="2147483675" r:id="rId19"/>
    <p:sldLayoutId id="2147483676" r:id="rId20"/>
    <p:sldLayoutId id="2147483677" r:id="rId21"/>
    <p:sldLayoutId id="2147483678" r:id="rId22"/>
    <p:sldLayoutId id="2147483680" r:id="rId23"/>
    <p:sldLayoutId id="2147483681" r:id="rId24"/>
    <p:sldLayoutId id="2147483682" r:id="rId25"/>
    <p:sldLayoutId id="2147483683" r:id="rId26"/>
    <p:sldLayoutId id="2147483684" r:id="rId27"/>
    <p:sldLayoutId id="2147483685" r:id="rId28"/>
    <p:sldLayoutId id="2147483686" r:id="rId29"/>
    <p:sldLayoutId id="2147483688" r:id="rId30"/>
    <p:sldLayoutId id="2147483689" r:id="rId31"/>
    <p:sldLayoutId id="2147483687" r:id="rId32"/>
    <p:sldLayoutId id="2147483691" r:id="rId33"/>
    <p:sldLayoutId id="2147483692" r:id="rId34"/>
    <p:sldLayoutId id="2147483693" r:id="rId35"/>
    <p:sldLayoutId id="2147483694" r:id="rId36"/>
    <p:sldLayoutId id="2147483695" r:id="rId37"/>
    <p:sldLayoutId id="2147483697" r:id="rId38"/>
    <p:sldLayoutId id="2147483698" r:id="rId39"/>
    <p:sldLayoutId id="2147483699" r:id="rId40"/>
    <p:sldLayoutId id="2147483700" r:id="rId41"/>
    <p:sldLayoutId id="2147483701" r:id="rId42"/>
    <p:sldLayoutId id="2147483702" r:id="rId43"/>
    <p:sldLayoutId id="2147483703" r:id="rId44"/>
    <p:sldLayoutId id="2147483704" r:id="rId45"/>
    <p:sldLayoutId id="2147483709" r:id="rId46"/>
    <p:sldLayoutId id="2147483705" r:id="rId47"/>
    <p:sldLayoutId id="2147483706" r:id="rId48"/>
    <p:sldLayoutId id="2147483707" r:id="rId49"/>
    <p:sldLayoutId id="2147483708" r:id="rId50"/>
    <p:sldLayoutId id="2147483715" r:id="rId51"/>
    <p:sldLayoutId id="2147483717" r:id="rId52"/>
    <p:sldLayoutId id="2147483716" r:id="rId53"/>
  </p:sldLayoutIdLst>
  <p:hf sldNum="0" hdr="0" dt="0"/>
  <p:txStyles>
    <p:titleStyle>
      <a:lvl1pPr algn="l" defTabSz="914400" rtl="0" eaLnBrk="1" latinLnBrk="0" hangingPunct="1">
        <a:lnSpc>
          <a:spcPct val="90000"/>
        </a:lnSpc>
        <a:spcBef>
          <a:spcPct val="0"/>
        </a:spcBef>
        <a:buNone/>
        <a:defRPr sz="4400" kern="1200">
          <a:solidFill>
            <a:schemeClr val="tx1"/>
          </a:solidFill>
          <a:latin typeface="YaleNew" panose="02000602050000020003" pitchFamily="2" charset="77"/>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YaleNew" panose="02000602050000020003"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YaleNew" panose="02000602050000020003" pitchFamily="2"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YaleNew" panose="02000602050000020003" pitchFamily="2"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YaleNew" panose="02000602050000020003" pitchFamily="2" charset="77"/>
          <a:ea typeface="+mn-ea"/>
          <a:cs typeface="+mn-cs"/>
        </a:defRPr>
      </a:lvl4pPr>
      <a:lvl5pPr marL="2114550" indent="-285750" algn="l" defTabSz="914400" rtl="0" eaLnBrk="1" latinLnBrk="0" hangingPunct="1">
        <a:lnSpc>
          <a:spcPct val="90000"/>
        </a:lnSpc>
        <a:spcBef>
          <a:spcPts val="500"/>
        </a:spcBef>
        <a:buFont typeface="Arial" panose="020B0604020202020204" pitchFamily="34" charset="0"/>
        <a:buChar char="•"/>
        <a:defRPr sz="1600" kern="1200" spc="0">
          <a:solidFill>
            <a:schemeClr val="tx1"/>
          </a:solidFill>
          <a:latin typeface="YaleNew" panose="02000602050000020003"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2880" userDrawn="1">
          <p15:clr>
            <a:srgbClr val="F26B43"/>
          </p15:clr>
        </p15:guide>
        <p15:guide id="4" orient="horz" pos="648"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53.xml"/><Relationship Id="rId6" Type="http://schemas.openxmlformats.org/officeDocument/2006/relationships/image" Target="../media/image8.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svg"/><Relationship Id="rId9"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Rectangle 41">
            <a:extLst>
              <a:ext uri="{FF2B5EF4-FFF2-40B4-BE49-F238E27FC236}">
                <a16:creationId xmlns:a16="http://schemas.microsoft.com/office/drawing/2014/main" id="{4AD124F4-3A43-E564-E0EE-CC0E7F1B1C34}"/>
              </a:ext>
            </a:extLst>
          </p:cNvPr>
          <p:cNvSpPr/>
          <p:nvPr/>
        </p:nvSpPr>
        <p:spPr>
          <a:xfrm>
            <a:off x="8070956" y="4930074"/>
            <a:ext cx="3939007" cy="1802879"/>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Rectangle 33">
            <a:extLst>
              <a:ext uri="{FF2B5EF4-FFF2-40B4-BE49-F238E27FC236}">
                <a16:creationId xmlns:a16="http://schemas.microsoft.com/office/drawing/2014/main" id="{4C01DD66-7795-EF41-9011-035367670585}"/>
              </a:ext>
            </a:extLst>
          </p:cNvPr>
          <p:cNvSpPr/>
          <p:nvPr/>
        </p:nvSpPr>
        <p:spPr>
          <a:xfrm>
            <a:off x="8070960" y="2512441"/>
            <a:ext cx="3939007" cy="1901034"/>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ext Placeholder 2">
            <a:extLst>
              <a:ext uri="{FF2B5EF4-FFF2-40B4-BE49-F238E27FC236}">
                <a16:creationId xmlns:a16="http://schemas.microsoft.com/office/drawing/2014/main" id="{8ED9C0B3-05F9-B7CD-1643-50520889DFB1}"/>
              </a:ext>
            </a:extLst>
          </p:cNvPr>
          <p:cNvSpPr txBox="1">
            <a:spLocks/>
          </p:cNvSpPr>
          <p:nvPr/>
        </p:nvSpPr>
        <p:spPr>
          <a:xfrm>
            <a:off x="2833562" y="8784"/>
            <a:ext cx="8818248" cy="47091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YaleNew" panose="02000602050000020003"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YaleNew" panose="02000602050000020003" pitchFamily="2"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YaleNew" panose="02000602050000020003" pitchFamily="2"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YaleNew" panose="02000602050000020003" pitchFamily="2" charset="77"/>
                <a:ea typeface="+mn-ea"/>
                <a:cs typeface="+mn-cs"/>
              </a:defRPr>
            </a:lvl4pPr>
            <a:lvl5pPr marL="2114550" indent="-285750" algn="l" defTabSz="914400" rtl="0" eaLnBrk="1" latinLnBrk="0" hangingPunct="1">
              <a:lnSpc>
                <a:spcPct val="90000"/>
              </a:lnSpc>
              <a:spcBef>
                <a:spcPts val="500"/>
              </a:spcBef>
              <a:buFont typeface="Arial" panose="020B0604020202020204" pitchFamily="34" charset="0"/>
              <a:buChar char="•"/>
              <a:defRPr sz="1600" kern="1200" spc="0">
                <a:solidFill>
                  <a:schemeClr val="tx1"/>
                </a:solidFill>
                <a:latin typeface="YaleNew" panose="02000602050000020003"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What is the signature of a </a:t>
            </a:r>
            <a:r>
              <a:rPr lang="en-US" dirty="0" err="1"/>
              <a:t>trion</a:t>
            </a:r>
            <a:r>
              <a:rPr lang="en-US" dirty="0"/>
              <a:t> in ARPES?</a:t>
            </a:r>
          </a:p>
        </p:txBody>
      </p:sp>
      <p:pic>
        <p:nvPicPr>
          <p:cNvPr id="3" name="Graphic 68">
            <a:extLst>
              <a:ext uri="{FF2B5EF4-FFF2-40B4-BE49-F238E27FC236}">
                <a16:creationId xmlns:a16="http://schemas.microsoft.com/office/drawing/2014/main" id="{25C24598-4764-2CE9-BD95-8411B62A88DB}"/>
              </a:ext>
            </a:extLst>
          </p:cNvPr>
          <p:cNvPicPr>
            <a:picLocks noChangeAspect="1"/>
          </p:cNvPicPr>
          <p:nvPr/>
        </p:nvPicPr>
        <p:blipFill>
          <a:blip r:embed="rId3">
            <a:extLst>
              <a:ext uri="{96DAC541-7B7A-43D3-8B79-37D633B846F1}">
                <asvg:svgBlip xmlns:asvg="http://schemas.microsoft.com/office/drawing/2016/SVG/main" r:embed="rId4"/>
              </a:ext>
            </a:extLst>
          </a:blip>
          <a:srcRect r="83963" b="42789"/>
          <a:stretch>
            <a:fillRect/>
          </a:stretch>
        </p:blipFill>
        <p:spPr>
          <a:xfrm>
            <a:off x="182031" y="248617"/>
            <a:ext cx="1307147" cy="661651"/>
          </a:xfrm>
          <a:prstGeom prst="rect">
            <a:avLst/>
          </a:prstGeom>
        </p:spPr>
      </p:pic>
      <p:sp>
        <p:nvSpPr>
          <p:cNvPr id="4" name="TextBox 3">
            <a:extLst>
              <a:ext uri="{FF2B5EF4-FFF2-40B4-BE49-F238E27FC236}">
                <a16:creationId xmlns:a16="http://schemas.microsoft.com/office/drawing/2014/main" id="{E0294407-0452-7803-4338-82FB73C6428E}"/>
              </a:ext>
            </a:extLst>
          </p:cNvPr>
          <p:cNvSpPr txBox="1"/>
          <p:nvPr/>
        </p:nvSpPr>
        <p:spPr>
          <a:xfrm>
            <a:off x="3349782" y="358580"/>
            <a:ext cx="5341334" cy="338554"/>
          </a:xfrm>
          <a:prstGeom prst="rect">
            <a:avLst/>
          </a:prstGeom>
          <a:noFill/>
        </p:spPr>
        <p:txBody>
          <a:bodyPr wrap="none" rtlCol="0">
            <a:spAutoFit/>
          </a:bodyPr>
          <a:lstStyle/>
          <a:p>
            <a:r>
              <a:rPr lang="en-US" altLang="zh-CN" sz="1600" dirty="0"/>
              <a:t>Jinyuan Wu</a:t>
            </a:r>
            <a:r>
              <a:rPr lang="en-US" altLang="zh-CN" sz="1600" baseline="30000" dirty="0"/>
              <a:t>1</a:t>
            </a:r>
            <a:r>
              <a:rPr lang="en-US" altLang="zh-CN" sz="1600" dirty="0"/>
              <a:t>, Zachary Withers</a:t>
            </a:r>
            <a:r>
              <a:rPr lang="en-US" altLang="zh-CN" sz="1600" baseline="30000" dirty="0"/>
              <a:t>2</a:t>
            </a:r>
            <a:r>
              <a:rPr lang="en-US" altLang="zh-CN" sz="1600" dirty="0"/>
              <a:t>, Thomas Allison</a:t>
            </a:r>
            <a:r>
              <a:rPr lang="en-US" altLang="zh-CN" sz="1600" baseline="30000" dirty="0"/>
              <a:t>2</a:t>
            </a:r>
            <a:r>
              <a:rPr lang="en-US" altLang="zh-CN" sz="1600" dirty="0"/>
              <a:t>, Diana Y. Qiu</a:t>
            </a:r>
            <a:r>
              <a:rPr lang="en-US" altLang="zh-CN" sz="1600" baseline="30000" dirty="0"/>
              <a:t>1</a:t>
            </a:r>
            <a:endParaRPr lang="zh-CN" altLang="en-US" sz="1600" baseline="30000" dirty="0"/>
          </a:p>
        </p:txBody>
      </p:sp>
      <p:sp>
        <p:nvSpPr>
          <p:cNvPr id="5" name="TextBox 4">
            <a:extLst>
              <a:ext uri="{FF2B5EF4-FFF2-40B4-BE49-F238E27FC236}">
                <a16:creationId xmlns:a16="http://schemas.microsoft.com/office/drawing/2014/main" id="{AAE1E9CA-6BBA-E9F1-938F-BB3F3572A309}"/>
              </a:ext>
            </a:extLst>
          </p:cNvPr>
          <p:cNvSpPr txBox="1"/>
          <p:nvPr/>
        </p:nvSpPr>
        <p:spPr>
          <a:xfrm>
            <a:off x="1586580" y="579443"/>
            <a:ext cx="9895658" cy="261610"/>
          </a:xfrm>
          <a:prstGeom prst="rect">
            <a:avLst/>
          </a:prstGeom>
          <a:noFill/>
        </p:spPr>
        <p:txBody>
          <a:bodyPr wrap="none" rtlCol="0">
            <a:spAutoFit/>
          </a:bodyPr>
          <a:lstStyle/>
          <a:p>
            <a:r>
              <a:rPr lang="en-US" altLang="zh-CN" sz="1100" dirty="0"/>
              <a:t>1. Department of Materials Science, Yale University, New Haven, CT 06511, USA 2. Department of Chemistry, Stoney Brook University, Stony Brook, New York 11794, USA</a:t>
            </a:r>
            <a:endParaRPr lang="zh-CN" altLang="en-US" sz="1100" dirty="0"/>
          </a:p>
        </p:txBody>
      </p:sp>
      <p:sp>
        <p:nvSpPr>
          <p:cNvPr id="6" name="TextBox 5">
            <a:extLst>
              <a:ext uri="{FF2B5EF4-FFF2-40B4-BE49-F238E27FC236}">
                <a16:creationId xmlns:a16="http://schemas.microsoft.com/office/drawing/2014/main" id="{075C3766-B9C5-EB47-AD72-6274E1FBEBDF}"/>
              </a:ext>
            </a:extLst>
          </p:cNvPr>
          <p:cNvSpPr txBox="1"/>
          <p:nvPr/>
        </p:nvSpPr>
        <p:spPr>
          <a:xfrm>
            <a:off x="181073" y="896294"/>
            <a:ext cx="2869949" cy="338554"/>
          </a:xfrm>
          <a:prstGeom prst="rect">
            <a:avLst/>
          </a:prstGeom>
          <a:solidFill>
            <a:schemeClr val="tx1"/>
          </a:solidFill>
        </p:spPr>
        <p:txBody>
          <a:bodyPr wrap="square" rtlCol="0">
            <a:spAutoFit/>
          </a:bodyPr>
          <a:lstStyle/>
          <a:p>
            <a:pPr algn="ctr"/>
            <a:r>
              <a:rPr lang="en-US" altLang="zh-CN" sz="1600" dirty="0">
                <a:solidFill>
                  <a:schemeClr val="bg1"/>
                </a:solidFill>
              </a:rPr>
              <a:t>Introduction</a:t>
            </a:r>
            <a:endParaRPr lang="zh-CN" altLang="en-US" sz="1600" dirty="0">
              <a:solidFill>
                <a:schemeClr val="bg1"/>
              </a:solidFill>
            </a:endParaRPr>
          </a:p>
        </p:txBody>
      </p:sp>
      <p:sp>
        <p:nvSpPr>
          <p:cNvPr id="7" name="TextBox 6">
            <a:extLst>
              <a:ext uri="{FF2B5EF4-FFF2-40B4-BE49-F238E27FC236}">
                <a16:creationId xmlns:a16="http://schemas.microsoft.com/office/drawing/2014/main" id="{7E0F3471-DA03-8447-1E2D-A9A657C571B4}"/>
              </a:ext>
            </a:extLst>
          </p:cNvPr>
          <p:cNvSpPr txBox="1"/>
          <p:nvPr/>
        </p:nvSpPr>
        <p:spPr>
          <a:xfrm>
            <a:off x="181073" y="1234848"/>
            <a:ext cx="2869949" cy="4693593"/>
          </a:xfrm>
          <a:prstGeom prst="rect">
            <a:avLst/>
          </a:prstGeom>
          <a:solidFill>
            <a:schemeClr val="bg2"/>
          </a:solidFill>
        </p:spPr>
        <p:txBody>
          <a:bodyPr wrap="square" rtlCol="0">
            <a:spAutoFit/>
          </a:bodyPr>
          <a:lstStyle/>
          <a:p>
            <a:r>
              <a:rPr lang="en-US" altLang="zh-CN" sz="1200" b="1" dirty="0"/>
              <a:t>tr-ARPES</a:t>
            </a:r>
          </a:p>
          <a:p>
            <a:pPr algn="just"/>
            <a:r>
              <a:rPr lang="en-US" altLang="zh-CN" sz="1100" dirty="0"/>
              <a:t>Recent advancements in ultrafast laser technology makes it possible to first pump the system and then probe the time-resolved evolution of non-equilibrium electronic structure.</a:t>
            </a:r>
          </a:p>
          <a:p>
            <a:pPr algn="just"/>
            <a:endParaRPr lang="en-US" altLang="zh-CN" sz="1100" dirty="0"/>
          </a:p>
          <a:p>
            <a:pPr algn="just"/>
            <a:endParaRPr lang="en-US" altLang="zh-CN" sz="1100" dirty="0"/>
          </a:p>
          <a:p>
            <a:pPr algn="just"/>
            <a:endParaRPr lang="en-US" altLang="zh-CN" sz="1100" dirty="0"/>
          </a:p>
          <a:p>
            <a:pPr algn="just"/>
            <a:endParaRPr lang="en-US" altLang="zh-CN" sz="1100" dirty="0"/>
          </a:p>
          <a:p>
            <a:pPr algn="just"/>
            <a:endParaRPr lang="en-US" altLang="zh-CN" sz="1100" dirty="0"/>
          </a:p>
          <a:p>
            <a:pPr algn="just"/>
            <a:endParaRPr lang="en-US" altLang="zh-CN" sz="1100" dirty="0"/>
          </a:p>
          <a:p>
            <a:r>
              <a:rPr lang="en-US" altLang="zh-CN" sz="1200" b="1" dirty="0" err="1"/>
              <a:t>Trions</a:t>
            </a:r>
            <a:endParaRPr lang="en-US" altLang="zh-CN" sz="1200" b="1" dirty="0"/>
          </a:p>
          <a:p>
            <a:pPr algn="just"/>
            <a:r>
              <a:rPr lang="en-US" altLang="zh-CN" sz="1100" dirty="0"/>
              <a:t>Optical excitations created by pumping in doped systems give rise to </a:t>
            </a:r>
            <a:r>
              <a:rPr lang="en-US" altLang="zh-CN" sz="1100" dirty="0" err="1"/>
              <a:t>trions</a:t>
            </a:r>
            <a:r>
              <a:rPr lang="en-US" altLang="zh-CN" sz="1100" dirty="0"/>
              <a:t>, which can be simulated using tripartite GW-BSE. Photoluminescence evidence exist for existence of </a:t>
            </a:r>
            <a:r>
              <a:rPr lang="en-US" altLang="zh-CN" sz="1100" dirty="0" err="1"/>
              <a:t>trions</a:t>
            </a:r>
            <a:r>
              <a:rPr lang="en-US" altLang="zh-CN" sz="1100" dirty="0"/>
              <a:t>. Can we detect them using tr-ARPES as well? What are characteristic signals of </a:t>
            </a:r>
            <a:r>
              <a:rPr lang="en-US" altLang="zh-CN" sz="1100" dirty="0" err="1"/>
              <a:t>trions</a:t>
            </a:r>
            <a:r>
              <a:rPr lang="en-US" altLang="zh-CN" sz="1100" dirty="0"/>
              <a:t>?</a:t>
            </a:r>
          </a:p>
          <a:p>
            <a:pPr algn="just"/>
            <a:endParaRPr lang="en-US" altLang="zh-CN" sz="1100" dirty="0"/>
          </a:p>
          <a:p>
            <a:pPr algn="just"/>
            <a:endParaRPr lang="en-US" altLang="zh-CN" sz="1100" dirty="0"/>
          </a:p>
          <a:p>
            <a:pPr algn="just"/>
            <a:endParaRPr lang="en-US" altLang="zh-CN" sz="1100" dirty="0"/>
          </a:p>
          <a:p>
            <a:pPr algn="just"/>
            <a:endParaRPr lang="en-US" altLang="zh-CN" sz="1100" dirty="0"/>
          </a:p>
          <a:p>
            <a:pPr algn="just"/>
            <a:endParaRPr lang="en-US" altLang="zh-CN" sz="1100" dirty="0"/>
          </a:p>
          <a:p>
            <a:pPr algn="just"/>
            <a:endParaRPr lang="en-US" altLang="zh-CN" sz="1100" dirty="0"/>
          </a:p>
          <a:p>
            <a:pPr algn="just"/>
            <a:endParaRPr lang="en-US" altLang="zh-CN" sz="1100" dirty="0"/>
          </a:p>
        </p:txBody>
      </p:sp>
      <p:sp>
        <p:nvSpPr>
          <p:cNvPr id="11" name="TextBox 10">
            <a:extLst>
              <a:ext uri="{FF2B5EF4-FFF2-40B4-BE49-F238E27FC236}">
                <a16:creationId xmlns:a16="http://schemas.microsoft.com/office/drawing/2014/main" id="{A61F59EE-1D75-C4C6-F677-8486EC335DBF}"/>
              </a:ext>
            </a:extLst>
          </p:cNvPr>
          <p:cNvSpPr txBox="1"/>
          <p:nvPr/>
        </p:nvSpPr>
        <p:spPr>
          <a:xfrm>
            <a:off x="3176264" y="899330"/>
            <a:ext cx="4754573" cy="338554"/>
          </a:xfrm>
          <a:prstGeom prst="rect">
            <a:avLst/>
          </a:prstGeom>
          <a:solidFill>
            <a:schemeClr val="tx1"/>
          </a:solidFill>
        </p:spPr>
        <p:txBody>
          <a:bodyPr wrap="square" rtlCol="0">
            <a:spAutoFit/>
          </a:bodyPr>
          <a:lstStyle/>
          <a:p>
            <a:pPr algn="ctr"/>
            <a:r>
              <a:rPr lang="en-US" altLang="zh-CN" sz="1600" dirty="0">
                <a:solidFill>
                  <a:schemeClr val="bg1"/>
                </a:solidFill>
              </a:rPr>
              <a:t>Theory of tr-ARPES</a:t>
            </a:r>
            <a:endParaRPr lang="zh-CN" altLang="en-US" sz="1600" dirty="0">
              <a:solidFill>
                <a:schemeClr val="bg1"/>
              </a:solidFill>
            </a:endParaRPr>
          </a:p>
        </p:txBody>
      </p:sp>
      <p:pic>
        <p:nvPicPr>
          <p:cNvPr id="13" name="Picture 12" descr="A screen shot of a computer game&#10;&#10;AI-generated content may be incorrect.">
            <a:extLst>
              <a:ext uri="{FF2B5EF4-FFF2-40B4-BE49-F238E27FC236}">
                <a16:creationId xmlns:a16="http://schemas.microsoft.com/office/drawing/2014/main" id="{973D43C7-F78B-E98A-EE38-35C795C8045B}"/>
              </a:ext>
            </a:extLst>
          </p:cNvPr>
          <p:cNvPicPr>
            <a:picLocks noChangeAspect="1"/>
          </p:cNvPicPr>
          <p:nvPr/>
        </p:nvPicPr>
        <p:blipFill>
          <a:blip r:embed="rId5"/>
          <a:srcRect t="14018" r="59307" b="27302"/>
          <a:stretch>
            <a:fillRect/>
          </a:stretch>
        </p:blipFill>
        <p:spPr>
          <a:xfrm>
            <a:off x="780825" y="2342578"/>
            <a:ext cx="1392759" cy="914951"/>
          </a:xfrm>
          <a:prstGeom prst="rect">
            <a:avLst/>
          </a:prstGeom>
        </p:spPr>
      </p:pic>
      <p:pic>
        <p:nvPicPr>
          <p:cNvPr id="17" name="Picture 16" descr="A black screen with blue text&#10;&#10;AI-generated content may be incorrect.">
            <a:extLst>
              <a:ext uri="{FF2B5EF4-FFF2-40B4-BE49-F238E27FC236}">
                <a16:creationId xmlns:a16="http://schemas.microsoft.com/office/drawing/2014/main" id="{041DA088-6801-4528-6F49-2644639E8367}"/>
              </a:ext>
            </a:extLst>
          </p:cNvPr>
          <p:cNvPicPr>
            <a:picLocks noChangeAspect="1"/>
          </p:cNvPicPr>
          <p:nvPr/>
        </p:nvPicPr>
        <p:blipFill>
          <a:blip r:embed="rId6"/>
          <a:srcRect l="9980" t="18394" r="61505" b="8357"/>
          <a:stretch>
            <a:fillRect/>
          </a:stretch>
        </p:blipFill>
        <p:spPr>
          <a:xfrm>
            <a:off x="792430" y="4640536"/>
            <a:ext cx="1505727" cy="1415363"/>
          </a:xfrm>
          <a:prstGeom prst="rect">
            <a:avLst/>
          </a:prstGeom>
        </p:spPr>
      </p:pic>
      <mc:AlternateContent xmlns:mc="http://schemas.openxmlformats.org/markup-compatibility/2006">
        <mc:Choice xmlns:a14="http://schemas.microsoft.com/office/drawing/2010/main" Requires="a14">
          <p:sp>
            <p:nvSpPr>
              <p:cNvPr id="18" name="TextBox 17">
                <a:extLst>
                  <a:ext uri="{FF2B5EF4-FFF2-40B4-BE49-F238E27FC236}">
                    <a16:creationId xmlns:a16="http://schemas.microsoft.com/office/drawing/2014/main" id="{A9053096-A625-AF63-FBF8-CB613213CCB1}"/>
                  </a:ext>
                </a:extLst>
              </p:cNvPr>
              <p:cNvSpPr txBox="1"/>
              <p:nvPr/>
            </p:nvSpPr>
            <p:spPr>
              <a:xfrm>
                <a:off x="3176265" y="1228830"/>
                <a:ext cx="4754572" cy="1901033"/>
              </a:xfrm>
              <a:prstGeom prst="rect">
                <a:avLst/>
              </a:prstGeom>
              <a:solidFill>
                <a:schemeClr val="bg2"/>
              </a:solidFill>
            </p:spPr>
            <p:txBody>
              <a:bodyPr wrap="square" rtlCol="0">
                <a:spAutoFit/>
              </a:bodyPr>
              <a:lstStyle/>
              <a:p>
                <a:r>
                  <a:rPr lang="en-US" altLang="zh-CN" sz="1200" b="1" dirty="0"/>
                  <a:t>Non-equilibrium linear response</a:t>
                </a:r>
              </a:p>
              <a:p>
                <a:pPr algn="just"/>
                <a:r>
                  <a:rPr lang="en-US" altLang="zh-CN" sz="1100" dirty="0"/>
                  <a:t>The probe is weak ⟹ Linear response works for probe but not pump ⟹ The tr-ARPES signal is proportional to the lesser Green function modified by the pump.</a:t>
                </a:r>
              </a:p>
              <a:p>
                <a:r>
                  <a:rPr lang="en-US" altLang="zh-CN" sz="1200" b="1" dirty="0"/>
                  <a:t>Incoherent limit</a:t>
                </a:r>
              </a:p>
              <a:p>
                <a:r>
                  <a:rPr lang="en-US" altLang="zh-CN" sz="1100" dirty="0"/>
                  <a:t>When the distance between pump and probe is long enough: the lesser Green function can be calculated on top of a mixed state of possible excited state wave functions.</a:t>
                </a:r>
              </a:p>
              <a:p>
                <a:r>
                  <a:rPr lang="en-US" altLang="zh-CN" sz="1100" dirty="0"/>
                  <a:t>When we’re interested only in the peak structure of ARPES spectrum:</a:t>
                </a:r>
              </a:p>
              <a:p>
                <a14:m>
                  <m:oMathPara xmlns:m="http://schemas.openxmlformats.org/officeDocument/2006/math">
                    <m:oMathParaPr>
                      <m:jc m:val="centerGroup"/>
                    </m:oMathParaPr>
                    <m:oMath xmlns:m="http://schemas.openxmlformats.org/officeDocument/2006/math">
                      <m:sSub>
                        <m:sSubPr>
                          <m:ctrlPr>
                            <a:rPr lang="en-US" altLang="zh-CN" sz="1100" b="0" i="1" smtClean="0">
                              <a:latin typeface="Cambria Math" panose="02040503050406030204" pitchFamily="18" charset="0"/>
                            </a:rPr>
                          </m:ctrlPr>
                        </m:sSubPr>
                        <m:e>
                          <m:r>
                            <a:rPr lang="en-US" altLang="zh-CN" sz="1100" b="0" i="1" smtClean="0">
                              <a:latin typeface="Cambria Math" panose="02040503050406030204" pitchFamily="18" charset="0"/>
                            </a:rPr>
                            <m:t>𝐼</m:t>
                          </m:r>
                        </m:e>
                        <m:sub>
                          <m:r>
                            <a:rPr lang="en-US" altLang="zh-CN" sz="1100" b="0" i="1" smtClean="0">
                              <a:latin typeface="Cambria Math" panose="02040503050406030204" pitchFamily="18" charset="0"/>
                            </a:rPr>
                            <m:t>𝑛</m:t>
                          </m:r>
                        </m:sub>
                      </m:sSub>
                      <m:d>
                        <m:dPr>
                          <m:ctrlPr>
                            <a:rPr lang="en-US" altLang="zh-CN" sz="1100" b="0" i="1" smtClean="0">
                              <a:latin typeface="Cambria Math" panose="02040503050406030204" pitchFamily="18" charset="0"/>
                            </a:rPr>
                          </m:ctrlPr>
                        </m:dPr>
                        <m:e>
                          <m:r>
                            <a:rPr lang="en-US" altLang="zh-CN" sz="1100" b="0" i="1" smtClean="0">
                              <a:latin typeface="Cambria Math" panose="02040503050406030204" pitchFamily="18" charset="0"/>
                            </a:rPr>
                            <m:t>𝑘</m:t>
                          </m:r>
                          <m:r>
                            <a:rPr lang="en-US" altLang="zh-CN" sz="1100" b="0" i="1" smtClean="0">
                              <a:latin typeface="Cambria Math" panose="02040503050406030204" pitchFamily="18" charset="0"/>
                            </a:rPr>
                            <m:t>,</m:t>
                          </m:r>
                          <m:r>
                            <a:rPr lang="en-US" altLang="zh-CN" sz="1100" b="0" i="1" smtClean="0">
                              <a:latin typeface="Cambria Math" panose="02040503050406030204" pitchFamily="18" charset="0"/>
                            </a:rPr>
                            <m:t>𝜔</m:t>
                          </m:r>
                          <m:r>
                            <a:rPr lang="en-US" altLang="zh-CN" sz="1100" b="0" i="1" smtClean="0">
                              <a:latin typeface="Cambria Math" panose="02040503050406030204" pitchFamily="18" charset="0"/>
                            </a:rPr>
                            <m:t>, </m:t>
                          </m:r>
                          <m:r>
                            <a:rPr lang="en-US" altLang="zh-CN" sz="1100" b="0" i="1" smtClean="0">
                              <a:latin typeface="Cambria Math" panose="02040503050406030204" pitchFamily="18" charset="0"/>
                            </a:rPr>
                            <m:t>𝑡</m:t>
                          </m:r>
                        </m:e>
                      </m:d>
                      <m:r>
                        <a:rPr lang="en-US" altLang="zh-CN" sz="1100" b="0" i="1" smtClean="0">
                          <a:latin typeface="Cambria Math" panose="02040503050406030204" pitchFamily="18" charset="0"/>
                        </a:rPr>
                        <m:t>∝</m:t>
                      </m:r>
                      <m:nary>
                        <m:naryPr>
                          <m:chr m:val="∑"/>
                          <m:supHide m:val="on"/>
                          <m:ctrlPr>
                            <a:rPr lang="en-US" altLang="zh-CN" sz="1100" b="0" i="1" smtClean="0">
                              <a:latin typeface="Cambria Math" panose="02040503050406030204" pitchFamily="18" charset="0"/>
                            </a:rPr>
                          </m:ctrlPr>
                        </m:naryPr>
                        <m:sub>
                          <m:r>
                            <a:rPr lang="en-US" altLang="zh-CN" sz="1100" b="0" i="1" smtClean="0">
                              <a:latin typeface="Cambria Math" panose="02040503050406030204" pitchFamily="18" charset="0"/>
                            </a:rPr>
                            <m:t>𝑐</m:t>
                          </m:r>
                          <m:r>
                            <a:rPr lang="en-US" altLang="zh-CN" sz="1100" b="0" i="1" smtClean="0">
                              <a:latin typeface="Cambria Math" panose="02040503050406030204" pitchFamily="18" charset="0"/>
                            </a:rPr>
                            <m:t>,</m:t>
                          </m:r>
                          <m:r>
                            <a:rPr lang="en-US" altLang="zh-CN" sz="1100" b="0" i="1" smtClean="0">
                              <a:latin typeface="Cambria Math" panose="02040503050406030204" pitchFamily="18" charset="0"/>
                            </a:rPr>
                            <m:t>𝑚</m:t>
                          </m:r>
                        </m:sub>
                        <m:sup/>
                        <m:e>
                          <m:sSup>
                            <m:sSupPr>
                              <m:ctrlPr>
                                <a:rPr lang="en-US" altLang="zh-CN" sz="1100" b="0" i="1" smtClean="0">
                                  <a:latin typeface="Cambria Math" panose="02040503050406030204" pitchFamily="18" charset="0"/>
                                </a:rPr>
                              </m:ctrlPr>
                            </m:sSupPr>
                            <m:e>
                              <m:d>
                                <m:dPr>
                                  <m:begChr m:val="|"/>
                                  <m:endChr m:val="|"/>
                                  <m:ctrlPr>
                                    <a:rPr lang="en-US" altLang="zh-CN" sz="1100" i="1">
                                      <a:latin typeface="Cambria Math" panose="02040503050406030204" pitchFamily="18" charset="0"/>
                                    </a:rPr>
                                  </m:ctrlPr>
                                </m:dPr>
                                <m:e>
                                  <m:d>
                                    <m:dPr>
                                      <m:begChr m:val="⟨"/>
                                      <m:endChr m:val="⟩"/>
                                      <m:ctrlPr>
                                        <a:rPr lang="en-US" altLang="zh-CN" sz="1100" i="1">
                                          <a:latin typeface="Cambria Math" panose="02040503050406030204" pitchFamily="18" charset="0"/>
                                        </a:rPr>
                                      </m:ctrlPr>
                                    </m:dPr>
                                    <m:e>
                                      <m:sSubSup>
                                        <m:sSubSupPr>
                                          <m:ctrlPr>
                                            <a:rPr lang="en-US" altLang="zh-CN" sz="1100" i="1">
                                              <a:latin typeface="Cambria Math" panose="02040503050406030204" pitchFamily="18" charset="0"/>
                                            </a:rPr>
                                          </m:ctrlPr>
                                        </m:sSubSupPr>
                                        <m:e>
                                          <m:r>
                                            <m:rPr>
                                              <m:sty m:val="p"/>
                                            </m:rPr>
                                            <a:rPr lang="en-US" altLang="zh-CN" sz="1100">
                                              <a:latin typeface="Cambria Math" panose="02040503050406030204" pitchFamily="18" charset="0"/>
                                            </a:rPr>
                                            <m:t>Ψ</m:t>
                                          </m:r>
                                        </m:e>
                                        <m:sub>
                                          <m:r>
                                            <a:rPr lang="en-US" altLang="zh-CN" sz="1100" i="1">
                                              <a:latin typeface="Cambria Math" panose="02040503050406030204" pitchFamily="18" charset="0"/>
                                            </a:rPr>
                                            <m:t>𝑚</m:t>
                                          </m:r>
                                        </m:sub>
                                        <m:sup>
                                          <m:r>
                                            <m:rPr>
                                              <m:sty m:val="p"/>
                                            </m:rPr>
                                            <a:rPr lang="en-US" altLang="zh-CN" sz="1100">
                                              <a:latin typeface="Cambria Math" panose="02040503050406030204" pitchFamily="18" charset="0"/>
                                            </a:rPr>
                                            <m:t>residue</m:t>
                                          </m:r>
                                        </m:sup>
                                      </m:sSubSup>
                                      <m:d>
                                        <m:dPr>
                                          <m:begChr m:val="|"/>
                                          <m:endChr m:val="|"/>
                                          <m:ctrlPr>
                                            <a:rPr lang="en-US" altLang="zh-CN" sz="1100" i="1">
                                              <a:latin typeface="Cambria Math" panose="02040503050406030204" pitchFamily="18" charset="0"/>
                                            </a:rPr>
                                          </m:ctrlPr>
                                        </m:dPr>
                                        <m:e>
                                          <m:sSub>
                                            <m:sSubPr>
                                              <m:ctrlPr>
                                                <a:rPr lang="en-US" altLang="zh-CN" sz="1100" i="1">
                                                  <a:latin typeface="Cambria Math" panose="02040503050406030204" pitchFamily="18" charset="0"/>
                                                </a:rPr>
                                              </m:ctrlPr>
                                            </m:sSubPr>
                                            <m:e>
                                              <m:r>
                                                <a:rPr lang="en-US" altLang="zh-CN" sz="1100" i="1">
                                                  <a:latin typeface="Cambria Math" panose="02040503050406030204" pitchFamily="18" charset="0"/>
                                                </a:rPr>
                                                <m:t>𝑐</m:t>
                                              </m:r>
                                            </m:e>
                                            <m:sub>
                                              <m:r>
                                                <a:rPr lang="en-US" altLang="zh-CN" sz="1100" i="1">
                                                  <a:latin typeface="Cambria Math" panose="02040503050406030204" pitchFamily="18" charset="0"/>
                                                </a:rPr>
                                                <m:t>𝑐𝑘</m:t>
                                              </m:r>
                                            </m:sub>
                                          </m:sSub>
                                        </m:e>
                                      </m:d>
                                      <m:sSub>
                                        <m:sSubPr>
                                          <m:ctrlPr>
                                            <a:rPr lang="en-US" altLang="zh-CN" sz="1100" i="1">
                                              <a:latin typeface="Cambria Math" panose="02040503050406030204" pitchFamily="18" charset="0"/>
                                            </a:rPr>
                                          </m:ctrlPr>
                                        </m:sSubPr>
                                        <m:e>
                                          <m:r>
                                            <m:rPr>
                                              <m:sty m:val="p"/>
                                            </m:rPr>
                                            <a:rPr lang="en-US" altLang="zh-CN" sz="1100">
                                              <a:latin typeface="Cambria Math" panose="02040503050406030204" pitchFamily="18" charset="0"/>
                                            </a:rPr>
                                            <m:t>Ψ</m:t>
                                          </m:r>
                                        </m:e>
                                        <m:sub>
                                          <m:r>
                                            <a:rPr lang="en-US" altLang="zh-CN" sz="1100" i="1">
                                              <a:latin typeface="Cambria Math" panose="02040503050406030204" pitchFamily="18" charset="0"/>
                                            </a:rPr>
                                            <m:t>𝑛</m:t>
                                          </m:r>
                                        </m:sub>
                                      </m:sSub>
                                    </m:e>
                                  </m:d>
                                </m:e>
                              </m:d>
                            </m:e>
                            <m:sup>
                              <m:r>
                                <a:rPr lang="en-US" altLang="zh-CN" sz="1100" b="0" i="1" smtClean="0">
                                  <a:latin typeface="Cambria Math" panose="02040503050406030204" pitchFamily="18" charset="0"/>
                                </a:rPr>
                                <m:t>2</m:t>
                              </m:r>
                            </m:sup>
                          </m:sSup>
                          <m:r>
                            <a:rPr lang="en-US" altLang="zh-CN" sz="1100" b="0" i="1" smtClean="0">
                              <a:latin typeface="Cambria Math" panose="02040503050406030204" pitchFamily="18" charset="0"/>
                            </a:rPr>
                            <m:t>𝛿</m:t>
                          </m:r>
                          <m:r>
                            <a:rPr lang="en-US" altLang="zh-CN" sz="1100" b="0" i="1" smtClean="0">
                              <a:latin typeface="Cambria Math" panose="02040503050406030204" pitchFamily="18" charset="0"/>
                            </a:rPr>
                            <m:t>(</m:t>
                          </m:r>
                          <m:r>
                            <a:rPr lang="en-US" altLang="zh-CN" sz="1100" b="0" i="1" smtClean="0">
                              <a:latin typeface="Cambria Math" panose="02040503050406030204" pitchFamily="18" charset="0"/>
                            </a:rPr>
                            <m:t>𝜔</m:t>
                          </m:r>
                          <m:r>
                            <a:rPr lang="en-US" altLang="zh-CN" sz="1100" b="0" i="1" smtClean="0">
                              <a:latin typeface="Cambria Math" panose="02040503050406030204" pitchFamily="18" charset="0"/>
                            </a:rPr>
                            <m:t>−</m:t>
                          </m:r>
                          <m:sSub>
                            <m:sSubPr>
                              <m:ctrlPr>
                                <a:rPr lang="en-US" altLang="zh-CN" sz="1100" b="0" i="1" smtClean="0">
                                  <a:latin typeface="Cambria Math" panose="02040503050406030204" pitchFamily="18" charset="0"/>
                                </a:rPr>
                              </m:ctrlPr>
                            </m:sSubPr>
                            <m:e>
                              <m:r>
                                <a:rPr lang="en-US" altLang="zh-CN" sz="1100" b="0" i="1" smtClean="0">
                                  <a:latin typeface="Cambria Math" panose="02040503050406030204" pitchFamily="18" charset="0"/>
                                </a:rPr>
                                <m:t>𝐸</m:t>
                              </m:r>
                            </m:e>
                            <m:sub>
                              <m:r>
                                <a:rPr lang="en-US" altLang="zh-CN" sz="1100" b="0" i="1" smtClean="0">
                                  <a:latin typeface="Cambria Math" panose="02040503050406030204" pitchFamily="18" charset="0"/>
                                </a:rPr>
                                <m:t>𝑛</m:t>
                              </m:r>
                            </m:sub>
                          </m:sSub>
                          <m:r>
                            <a:rPr lang="en-US" altLang="zh-CN" sz="1100" b="0" i="1" smtClean="0">
                              <a:latin typeface="Cambria Math" panose="02040503050406030204" pitchFamily="18" charset="0"/>
                            </a:rPr>
                            <m:t>+</m:t>
                          </m:r>
                          <m:sSubSup>
                            <m:sSubSupPr>
                              <m:ctrlPr>
                                <a:rPr lang="en-US" altLang="zh-CN" sz="1100" b="0" i="1" smtClean="0">
                                  <a:latin typeface="Cambria Math" panose="02040503050406030204" pitchFamily="18" charset="0"/>
                                </a:rPr>
                              </m:ctrlPr>
                            </m:sSubSupPr>
                            <m:e>
                              <m:r>
                                <a:rPr lang="en-US" altLang="zh-CN" sz="1100" b="0" i="1" smtClean="0">
                                  <a:latin typeface="Cambria Math" panose="02040503050406030204" pitchFamily="18" charset="0"/>
                                </a:rPr>
                                <m:t>𝐸</m:t>
                              </m:r>
                            </m:e>
                            <m:sub>
                              <m:r>
                                <a:rPr lang="en-US" altLang="zh-CN" sz="1100" b="0" i="1" smtClean="0">
                                  <a:latin typeface="Cambria Math" panose="02040503050406030204" pitchFamily="18" charset="0"/>
                                </a:rPr>
                                <m:t>𝑚</m:t>
                              </m:r>
                            </m:sub>
                            <m:sup>
                              <m:r>
                                <m:rPr>
                                  <m:sty m:val="p"/>
                                </m:rPr>
                                <a:rPr lang="en-US" altLang="zh-CN" sz="1100" b="0" i="0" smtClean="0">
                                  <a:latin typeface="Cambria Math" panose="02040503050406030204" pitchFamily="18" charset="0"/>
                                </a:rPr>
                                <m:t>residue</m:t>
                              </m:r>
                            </m:sup>
                          </m:sSubSup>
                          <m:r>
                            <a:rPr lang="en-US" altLang="zh-CN" sz="1100" b="0" i="1" smtClean="0">
                              <a:latin typeface="Cambria Math" panose="02040503050406030204" pitchFamily="18" charset="0"/>
                            </a:rPr>
                            <m:t>)</m:t>
                          </m:r>
                        </m:e>
                      </m:nary>
                    </m:oMath>
                  </m:oMathPara>
                </a14:m>
                <a:endParaRPr lang="zh-CN" altLang="en-US" sz="1100" dirty="0"/>
              </a:p>
            </p:txBody>
          </p:sp>
        </mc:Choice>
        <mc:Fallback>
          <p:sp>
            <p:nvSpPr>
              <p:cNvPr id="18" name="TextBox 17">
                <a:extLst>
                  <a:ext uri="{FF2B5EF4-FFF2-40B4-BE49-F238E27FC236}">
                    <a16:creationId xmlns:a16="http://schemas.microsoft.com/office/drawing/2014/main" id="{A9053096-A625-AF63-FBF8-CB613213CCB1}"/>
                  </a:ext>
                </a:extLst>
              </p:cNvPr>
              <p:cNvSpPr txBox="1">
                <a:spLocks noRot="1" noChangeAspect="1" noMove="1" noResize="1" noEditPoints="1" noAdjustHandles="1" noChangeArrowheads="1" noChangeShapeType="1" noTextEdit="1"/>
              </p:cNvSpPr>
              <p:nvPr/>
            </p:nvSpPr>
            <p:spPr>
              <a:xfrm>
                <a:off x="3176265" y="1228830"/>
                <a:ext cx="4754572" cy="1901033"/>
              </a:xfrm>
              <a:prstGeom prst="rect">
                <a:avLst/>
              </a:prstGeom>
              <a:blipFill>
                <a:blip r:embed="rId7"/>
                <a:stretch>
                  <a:fillRect t="-322" r="-256" b="-41158"/>
                </a:stretch>
              </a:blipFill>
            </p:spPr>
            <p:txBody>
              <a:bodyPr/>
              <a:lstStyle/>
              <a:p>
                <a:r>
                  <a:rPr lang="zh-CN" altLang="en-US">
                    <a:noFill/>
                  </a:rPr>
                  <a:t> </a:t>
                </a:r>
              </a:p>
            </p:txBody>
          </p:sp>
        </mc:Fallback>
      </mc:AlternateContent>
      <p:sp>
        <p:nvSpPr>
          <p:cNvPr id="20" name="TextBox 19">
            <a:extLst>
              <a:ext uri="{FF2B5EF4-FFF2-40B4-BE49-F238E27FC236}">
                <a16:creationId xmlns:a16="http://schemas.microsoft.com/office/drawing/2014/main" id="{BFE988B3-D92A-FDF4-9583-4CD87672B777}"/>
              </a:ext>
            </a:extLst>
          </p:cNvPr>
          <p:cNvSpPr txBox="1"/>
          <p:nvPr/>
        </p:nvSpPr>
        <p:spPr>
          <a:xfrm>
            <a:off x="3176261" y="5794234"/>
            <a:ext cx="4754577" cy="938719"/>
          </a:xfrm>
          <a:prstGeom prst="rect">
            <a:avLst/>
          </a:prstGeom>
          <a:solidFill>
            <a:schemeClr val="bg2"/>
          </a:solidFill>
        </p:spPr>
        <p:txBody>
          <a:bodyPr wrap="square">
            <a:spAutoFit/>
          </a:bodyPr>
          <a:lstStyle/>
          <a:p>
            <a:r>
              <a:rPr lang="en-US" altLang="zh-CN" sz="1100" dirty="0"/>
              <a:t>Christopher et al. Sci. Rep. 7.1 (2017): 14062.</a:t>
            </a:r>
          </a:p>
          <a:p>
            <a:r>
              <a:rPr lang="zh-CN" altLang="en-US" sz="1100" dirty="0"/>
              <a:t>Perfetto, et al. PRB 94.24 (2016): 245303.</a:t>
            </a:r>
            <a:endParaRPr lang="en-US" altLang="zh-CN" sz="1100" dirty="0"/>
          </a:p>
          <a:p>
            <a:r>
              <a:rPr lang="en-US" altLang="zh-CN" sz="1100" dirty="0"/>
              <a:t>Rustagi et al. PRB 97.23 (2018): 235310.</a:t>
            </a:r>
          </a:p>
          <a:p>
            <a:r>
              <a:rPr lang="fr-FR" altLang="zh-CN" sz="1100" dirty="0" err="1"/>
              <a:t>Drüppel</a:t>
            </a:r>
            <a:r>
              <a:rPr lang="fr-FR" altLang="zh-CN" sz="1100" dirty="0"/>
              <a:t> et al. Nat. </a:t>
            </a:r>
            <a:r>
              <a:rPr lang="fr-FR" altLang="zh-CN" sz="1100" dirty="0" err="1"/>
              <a:t>Comm</a:t>
            </a:r>
            <a:r>
              <a:rPr lang="fr-FR" altLang="zh-CN" sz="1100" dirty="0"/>
              <a:t>. 8.1 (2017): 2117.</a:t>
            </a:r>
            <a:endParaRPr lang="en-US" altLang="zh-CN" sz="1100" dirty="0"/>
          </a:p>
          <a:p>
            <a:r>
              <a:rPr lang="en-US" altLang="zh-CN" sz="1100" dirty="0" err="1"/>
              <a:t>Berkelbach</a:t>
            </a:r>
            <a:r>
              <a:rPr lang="en-US" altLang="zh-CN" sz="1100" dirty="0"/>
              <a:t> et al. PRB 88.4 (2013): 045318.</a:t>
            </a:r>
          </a:p>
        </p:txBody>
      </p:sp>
      <p:sp>
        <p:nvSpPr>
          <p:cNvPr id="21" name="TextBox 20">
            <a:extLst>
              <a:ext uri="{FF2B5EF4-FFF2-40B4-BE49-F238E27FC236}">
                <a16:creationId xmlns:a16="http://schemas.microsoft.com/office/drawing/2014/main" id="{CB402C26-80A2-51C3-49A2-B7FE8DBCF6A8}"/>
              </a:ext>
            </a:extLst>
          </p:cNvPr>
          <p:cNvSpPr txBox="1"/>
          <p:nvPr/>
        </p:nvSpPr>
        <p:spPr>
          <a:xfrm>
            <a:off x="3176262" y="3284699"/>
            <a:ext cx="4754576" cy="338554"/>
          </a:xfrm>
          <a:prstGeom prst="rect">
            <a:avLst/>
          </a:prstGeom>
          <a:solidFill>
            <a:schemeClr val="tx1"/>
          </a:solidFill>
        </p:spPr>
        <p:txBody>
          <a:bodyPr wrap="square" rtlCol="0">
            <a:spAutoFit/>
          </a:bodyPr>
          <a:lstStyle/>
          <a:p>
            <a:pPr algn="ctr"/>
            <a:r>
              <a:rPr lang="en-US" altLang="zh-CN" sz="1600" dirty="0">
                <a:solidFill>
                  <a:schemeClr val="bg1"/>
                </a:solidFill>
              </a:rPr>
              <a:t>Theory of </a:t>
            </a:r>
            <a:r>
              <a:rPr lang="en-US" altLang="zh-CN" sz="1600" dirty="0" err="1">
                <a:solidFill>
                  <a:schemeClr val="bg1"/>
                </a:solidFill>
              </a:rPr>
              <a:t>trion</a:t>
            </a:r>
            <a:r>
              <a:rPr lang="en-US" altLang="zh-CN" sz="1600" dirty="0">
                <a:solidFill>
                  <a:schemeClr val="bg1"/>
                </a:solidFill>
              </a:rPr>
              <a:t> structure</a:t>
            </a:r>
            <a:endParaRPr lang="zh-CN" altLang="en-US" sz="1600" dirty="0">
              <a:solidFill>
                <a:schemeClr val="bg1"/>
              </a:solidFill>
            </a:endParaRPr>
          </a:p>
        </p:txBody>
      </p:sp>
      <p:sp>
        <p:nvSpPr>
          <p:cNvPr id="23" name="TextBox 22">
            <a:extLst>
              <a:ext uri="{FF2B5EF4-FFF2-40B4-BE49-F238E27FC236}">
                <a16:creationId xmlns:a16="http://schemas.microsoft.com/office/drawing/2014/main" id="{54017619-72C5-606F-1D84-EB7066909767}"/>
              </a:ext>
            </a:extLst>
          </p:cNvPr>
          <p:cNvSpPr txBox="1"/>
          <p:nvPr/>
        </p:nvSpPr>
        <p:spPr>
          <a:xfrm>
            <a:off x="5920972" y="3623252"/>
            <a:ext cx="2009866" cy="1461939"/>
          </a:xfrm>
          <a:prstGeom prst="rect">
            <a:avLst/>
          </a:prstGeom>
          <a:solidFill>
            <a:schemeClr val="bg2"/>
          </a:solidFill>
        </p:spPr>
        <p:txBody>
          <a:bodyPr wrap="square" rtlCol="0">
            <a:spAutoFit/>
          </a:bodyPr>
          <a:lstStyle/>
          <a:p>
            <a:r>
              <a:rPr lang="en-US" altLang="zh-CN" sz="1200" b="1" dirty="0" err="1"/>
              <a:t>Trions</a:t>
            </a:r>
            <a:r>
              <a:rPr lang="en-US" altLang="zh-CN" sz="1200" b="1" dirty="0"/>
              <a:t> in monolayer MoS</a:t>
            </a:r>
            <a:r>
              <a:rPr lang="en-US" altLang="zh-CN" sz="1200" b="1" baseline="-25000" dirty="0"/>
              <a:t>2</a:t>
            </a:r>
          </a:p>
          <a:p>
            <a:pPr algn="just"/>
            <a:r>
              <a:rPr lang="en-US" altLang="zh-CN" sz="1100" dirty="0"/>
              <a:t>Previous </a:t>
            </a:r>
            <a:r>
              <a:rPr lang="en-US" altLang="zh-CN" sz="1100" dirty="0" err="1"/>
              <a:t>trion</a:t>
            </a:r>
            <a:r>
              <a:rPr lang="en-US" altLang="zh-CN" sz="1100" dirty="0"/>
              <a:t> BSE calculation shows intervalley, singlet </a:t>
            </a:r>
            <a:r>
              <a:rPr lang="en-US" altLang="zh-CN" sz="1100" dirty="0" err="1"/>
              <a:t>trion</a:t>
            </a:r>
            <a:r>
              <a:rPr lang="en-US" altLang="zh-CN" sz="1100" dirty="0"/>
              <a:t> wave function structures, based on which we build two-band models that are then solved by Chandrasekhar ansatz.</a:t>
            </a:r>
          </a:p>
          <a:p>
            <a:endParaRPr lang="zh-CN" altLang="en-US" sz="1100" dirty="0"/>
          </a:p>
        </p:txBody>
      </p:sp>
      <p:sp>
        <p:nvSpPr>
          <p:cNvPr id="24" name="TextBox 23">
            <a:extLst>
              <a:ext uri="{FF2B5EF4-FFF2-40B4-BE49-F238E27FC236}">
                <a16:creationId xmlns:a16="http://schemas.microsoft.com/office/drawing/2014/main" id="{0A9CB5DD-24D7-4AFE-7E59-4B5E8A2F1BA7}"/>
              </a:ext>
            </a:extLst>
          </p:cNvPr>
          <p:cNvSpPr txBox="1"/>
          <p:nvPr/>
        </p:nvSpPr>
        <p:spPr>
          <a:xfrm>
            <a:off x="8070961" y="890276"/>
            <a:ext cx="3939008" cy="338554"/>
          </a:xfrm>
          <a:prstGeom prst="rect">
            <a:avLst/>
          </a:prstGeom>
          <a:solidFill>
            <a:schemeClr val="tx1"/>
          </a:solidFill>
        </p:spPr>
        <p:txBody>
          <a:bodyPr wrap="square" rtlCol="0">
            <a:spAutoFit/>
          </a:bodyPr>
          <a:lstStyle/>
          <a:p>
            <a:pPr algn="ctr"/>
            <a:r>
              <a:rPr lang="en-US" altLang="zh-CN" sz="1600" dirty="0">
                <a:solidFill>
                  <a:schemeClr val="bg1"/>
                </a:solidFill>
              </a:rPr>
              <a:t>Results</a:t>
            </a:r>
            <a:endParaRPr lang="zh-CN" altLang="en-US" sz="1600" dirty="0">
              <a:solidFill>
                <a:schemeClr val="bg1"/>
              </a:solidFill>
            </a:endParaRPr>
          </a:p>
        </p:txBody>
      </p:sp>
      <p:sp>
        <p:nvSpPr>
          <p:cNvPr id="26" name="Rectangle 25">
            <a:extLst>
              <a:ext uri="{FF2B5EF4-FFF2-40B4-BE49-F238E27FC236}">
                <a16:creationId xmlns:a16="http://schemas.microsoft.com/office/drawing/2014/main" id="{E02E2E77-99A2-4F2B-F47F-7E16CDEF5D38}"/>
              </a:ext>
            </a:extLst>
          </p:cNvPr>
          <p:cNvSpPr/>
          <p:nvPr/>
        </p:nvSpPr>
        <p:spPr>
          <a:xfrm>
            <a:off x="3176265" y="3623254"/>
            <a:ext cx="2744706" cy="169822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Picture 9" descr="A black background with a black square&#10;&#10;AI-generated content may be incorrect.">
            <a:extLst>
              <a:ext uri="{FF2B5EF4-FFF2-40B4-BE49-F238E27FC236}">
                <a16:creationId xmlns:a16="http://schemas.microsoft.com/office/drawing/2014/main" id="{68BD03F0-C1A6-E0B2-1F01-8FEAA58D985F}"/>
              </a:ext>
            </a:extLst>
          </p:cNvPr>
          <p:cNvPicPr>
            <a:picLocks noChangeAspect="1"/>
          </p:cNvPicPr>
          <p:nvPr/>
        </p:nvPicPr>
        <p:blipFill>
          <a:blip r:embed="rId8"/>
          <a:srcRect t="38396" r="44616"/>
          <a:stretch>
            <a:fillRect/>
          </a:stretch>
        </p:blipFill>
        <p:spPr>
          <a:xfrm>
            <a:off x="3051022" y="3678807"/>
            <a:ext cx="2616306" cy="1642666"/>
          </a:xfrm>
          <a:prstGeom prst="rect">
            <a:avLst/>
          </a:prstGeom>
        </p:spPr>
      </p:pic>
      <p:sp>
        <p:nvSpPr>
          <p:cNvPr id="25" name="TextBox 24">
            <a:extLst>
              <a:ext uri="{FF2B5EF4-FFF2-40B4-BE49-F238E27FC236}">
                <a16:creationId xmlns:a16="http://schemas.microsoft.com/office/drawing/2014/main" id="{AD80A751-EB25-C3EE-079E-ABE0384E9487}"/>
              </a:ext>
            </a:extLst>
          </p:cNvPr>
          <p:cNvSpPr txBox="1"/>
          <p:nvPr/>
        </p:nvSpPr>
        <p:spPr>
          <a:xfrm>
            <a:off x="4732014" y="3623253"/>
            <a:ext cx="1188957" cy="1123384"/>
          </a:xfrm>
          <a:prstGeom prst="rect">
            <a:avLst/>
          </a:prstGeom>
          <a:solidFill>
            <a:schemeClr val="bg2"/>
          </a:solidFill>
        </p:spPr>
        <p:txBody>
          <a:bodyPr wrap="square" rtlCol="0">
            <a:spAutoFit/>
          </a:bodyPr>
          <a:lstStyle/>
          <a:p>
            <a:r>
              <a:rPr lang="en-US" altLang="zh-CN" sz="1200" b="1" dirty="0"/>
              <a:t>BSE for </a:t>
            </a:r>
            <a:r>
              <a:rPr lang="en-US" altLang="zh-CN" sz="1200" b="1" dirty="0" err="1"/>
              <a:t>trion</a:t>
            </a:r>
            <a:endParaRPr lang="en-US" altLang="zh-CN" sz="1200" b="1" dirty="0"/>
          </a:p>
          <a:p>
            <a:pPr algn="just"/>
            <a:r>
              <a:rPr lang="en-US" altLang="zh-CN" sz="1100" dirty="0"/>
              <a:t>Excitonic BSE generalized for </a:t>
            </a:r>
            <a:r>
              <a:rPr lang="en-US" altLang="zh-CN" sz="1100" dirty="0" err="1"/>
              <a:t>trions</a:t>
            </a:r>
            <a:r>
              <a:rPr lang="en-US" altLang="zh-CN" sz="1100" dirty="0"/>
              <a:t>: adding e-e or h-h interaction lines</a:t>
            </a:r>
          </a:p>
        </p:txBody>
      </p:sp>
      <p:sp>
        <p:nvSpPr>
          <p:cNvPr id="30" name="TextBox 29">
            <a:extLst>
              <a:ext uri="{FF2B5EF4-FFF2-40B4-BE49-F238E27FC236}">
                <a16:creationId xmlns:a16="http://schemas.microsoft.com/office/drawing/2014/main" id="{22830B75-BD07-97DF-A912-39E9BDE69E2C}"/>
              </a:ext>
            </a:extLst>
          </p:cNvPr>
          <p:cNvSpPr txBox="1"/>
          <p:nvPr/>
        </p:nvSpPr>
        <p:spPr>
          <a:xfrm>
            <a:off x="8070961" y="1237884"/>
            <a:ext cx="3939008" cy="1292662"/>
          </a:xfrm>
          <a:prstGeom prst="rect">
            <a:avLst/>
          </a:prstGeom>
          <a:solidFill>
            <a:schemeClr val="bg2"/>
          </a:solidFill>
        </p:spPr>
        <p:txBody>
          <a:bodyPr wrap="square" rtlCol="0">
            <a:spAutoFit/>
          </a:bodyPr>
          <a:lstStyle/>
          <a:p>
            <a:r>
              <a:rPr lang="en-US" altLang="zh-CN" sz="1200" b="1" dirty="0"/>
              <a:t>ARPES image of positive </a:t>
            </a:r>
            <a:r>
              <a:rPr lang="en-US" altLang="zh-CN" sz="1200" b="1" dirty="0" err="1"/>
              <a:t>trion</a:t>
            </a:r>
            <a:endParaRPr lang="en-US" altLang="zh-CN" sz="1200" b="1" baseline="-25000" dirty="0"/>
          </a:p>
          <a:p>
            <a:pPr algn="just"/>
            <a:r>
              <a:rPr lang="en-US" altLang="zh-CN" sz="1100" dirty="0"/>
              <a:t>The existence of an additional internal momentum degrees of freedom means the dispersion relation of the </a:t>
            </a:r>
            <a:r>
              <a:rPr lang="en-US" altLang="zh-CN" sz="1100" dirty="0" err="1"/>
              <a:t>trion</a:t>
            </a:r>
            <a:r>
              <a:rPr lang="en-US" altLang="zh-CN" sz="1100" dirty="0"/>
              <a:t> ARPES is NOT simply a replica of the valence band top. Asymmetry of intensity along linecut can also be observed. The internal repulsion energy of the residue state after photoemission also makes the energy of the signature lower.</a:t>
            </a:r>
          </a:p>
        </p:txBody>
      </p:sp>
      <p:pic>
        <p:nvPicPr>
          <p:cNvPr id="29" name="Picture 28" descr="A diagram of energy and energy&#10;&#10;AI-generated content may be incorrect.">
            <a:extLst>
              <a:ext uri="{FF2B5EF4-FFF2-40B4-BE49-F238E27FC236}">
                <a16:creationId xmlns:a16="http://schemas.microsoft.com/office/drawing/2014/main" id="{D1BF3F3B-628A-C1FE-9EA6-23FE407664ED}"/>
              </a:ext>
            </a:extLst>
          </p:cNvPr>
          <p:cNvPicPr>
            <a:picLocks noChangeAspect="1"/>
          </p:cNvPicPr>
          <p:nvPr/>
        </p:nvPicPr>
        <p:blipFill>
          <a:blip r:embed="rId9"/>
          <a:srcRect t="4310" b="54170"/>
          <a:stretch>
            <a:fillRect/>
          </a:stretch>
        </p:blipFill>
        <p:spPr>
          <a:xfrm>
            <a:off x="8313217" y="2686985"/>
            <a:ext cx="3454482" cy="1533981"/>
          </a:xfrm>
          <a:prstGeom prst="rect">
            <a:avLst/>
          </a:prstGeom>
        </p:spPr>
      </p:pic>
      <p:sp>
        <p:nvSpPr>
          <p:cNvPr id="32" name="TextBox 31">
            <a:extLst>
              <a:ext uri="{FF2B5EF4-FFF2-40B4-BE49-F238E27FC236}">
                <a16:creationId xmlns:a16="http://schemas.microsoft.com/office/drawing/2014/main" id="{9B8EFB05-7F32-2B50-7A66-F7353B9005CF}"/>
              </a:ext>
            </a:extLst>
          </p:cNvPr>
          <p:cNvSpPr txBox="1"/>
          <p:nvPr/>
        </p:nvSpPr>
        <p:spPr>
          <a:xfrm>
            <a:off x="8689232" y="2424086"/>
            <a:ext cx="1305963" cy="276999"/>
          </a:xfrm>
          <a:prstGeom prst="rect">
            <a:avLst/>
          </a:prstGeom>
          <a:noFill/>
        </p:spPr>
        <p:txBody>
          <a:bodyPr wrap="square">
            <a:spAutoFit/>
          </a:bodyPr>
          <a:lstStyle/>
          <a:p>
            <a:r>
              <a:rPr lang="en-US" altLang="zh-CN" sz="1200" b="1" dirty="0"/>
              <a:t>exciton signature</a:t>
            </a:r>
            <a:endParaRPr lang="zh-CN" altLang="en-US" sz="1200" dirty="0"/>
          </a:p>
        </p:txBody>
      </p:sp>
      <p:sp>
        <p:nvSpPr>
          <p:cNvPr id="33" name="TextBox 32">
            <a:extLst>
              <a:ext uri="{FF2B5EF4-FFF2-40B4-BE49-F238E27FC236}">
                <a16:creationId xmlns:a16="http://schemas.microsoft.com/office/drawing/2014/main" id="{5B92F66D-375D-5B7B-D70F-D082037FD90A}"/>
              </a:ext>
            </a:extLst>
          </p:cNvPr>
          <p:cNvSpPr txBox="1"/>
          <p:nvPr/>
        </p:nvSpPr>
        <p:spPr>
          <a:xfrm>
            <a:off x="10502400" y="2424086"/>
            <a:ext cx="1305963" cy="276999"/>
          </a:xfrm>
          <a:prstGeom prst="rect">
            <a:avLst/>
          </a:prstGeom>
          <a:noFill/>
        </p:spPr>
        <p:txBody>
          <a:bodyPr wrap="square">
            <a:spAutoFit/>
          </a:bodyPr>
          <a:lstStyle/>
          <a:p>
            <a:r>
              <a:rPr lang="en-US" altLang="zh-CN" sz="1200" b="1" dirty="0" err="1"/>
              <a:t>trion</a:t>
            </a:r>
            <a:r>
              <a:rPr lang="en-US" altLang="zh-CN" sz="1200" b="1" dirty="0"/>
              <a:t> signature</a:t>
            </a:r>
            <a:endParaRPr lang="zh-CN" altLang="en-US" sz="1200" dirty="0"/>
          </a:p>
        </p:txBody>
      </p:sp>
      <p:sp>
        <p:nvSpPr>
          <p:cNvPr id="35" name="TextBox 34">
            <a:extLst>
              <a:ext uri="{FF2B5EF4-FFF2-40B4-BE49-F238E27FC236}">
                <a16:creationId xmlns:a16="http://schemas.microsoft.com/office/drawing/2014/main" id="{C74189A0-C55B-1B4E-6577-A87DCD727DFC}"/>
              </a:ext>
            </a:extLst>
          </p:cNvPr>
          <p:cNvSpPr txBox="1"/>
          <p:nvPr/>
        </p:nvSpPr>
        <p:spPr>
          <a:xfrm>
            <a:off x="8070958" y="4291239"/>
            <a:ext cx="3939007" cy="1123384"/>
          </a:xfrm>
          <a:prstGeom prst="rect">
            <a:avLst/>
          </a:prstGeom>
          <a:solidFill>
            <a:schemeClr val="bg2"/>
          </a:solidFill>
        </p:spPr>
        <p:txBody>
          <a:bodyPr wrap="square">
            <a:spAutoFit/>
          </a:bodyPr>
          <a:lstStyle/>
          <a:p>
            <a:r>
              <a:rPr lang="en-US" altLang="zh-CN" sz="1200" b="1" dirty="0"/>
              <a:t>ARPES image of negative </a:t>
            </a:r>
            <a:r>
              <a:rPr lang="en-US" altLang="zh-CN" sz="1200" b="1" dirty="0" err="1"/>
              <a:t>trion</a:t>
            </a:r>
            <a:endParaRPr lang="en-US" altLang="zh-CN" sz="1200" b="1" dirty="0"/>
          </a:p>
          <a:p>
            <a:pPr algn="just"/>
            <a:r>
              <a:rPr lang="en-US" altLang="zh-CN" sz="1100" dirty="0"/>
              <a:t>There are two identical branches of the signature, due to there being two electrons. The energy location of the signature is close to the conduction band because of exciton binding energy in residue state. There is also enhancement of the signature where the internal momentum variable vanishes.</a:t>
            </a:r>
          </a:p>
        </p:txBody>
      </p:sp>
      <p:pic>
        <p:nvPicPr>
          <p:cNvPr id="37" name="Picture 36" descr="A diagram of energy and energy&#10;&#10;AI-generated content may be incorrect.">
            <a:extLst>
              <a:ext uri="{FF2B5EF4-FFF2-40B4-BE49-F238E27FC236}">
                <a16:creationId xmlns:a16="http://schemas.microsoft.com/office/drawing/2014/main" id="{37EC936C-ADA9-185F-8E18-8164CD0066E8}"/>
              </a:ext>
            </a:extLst>
          </p:cNvPr>
          <p:cNvPicPr>
            <a:picLocks noChangeAspect="1"/>
          </p:cNvPicPr>
          <p:nvPr/>
        </p:nvPicPr>
        <p:blipFill>
          <a:blip r:embed="rId10"/>
          <a:srcRect t="5229" b="54097"/>
          <a:stretch>
            <a:fillRect/>
          </a:stretch>
        </p:blipFill>
        <p:spPr>
          <a:xfrm>
            <a:off x="8552199" y="5357828"/>
            <a:ext cx="2976519" cy="1396141"/>
          </a:xfrm>
          <a:prstGeom prst="rect">
            <a:avLst/>
          </a:prstGeom>
        </p:spPr>
      </p:pic>
      <p:sp>
        <p:nvSpPr>
          <p:cNvPr id="38" name="TextBox 37">
            <a:extLst>
              <a:ext uri="{FF2B5EF4-FFF2-40B4-BE49-F238E27FC236}">
                <a16:creationId xmlns:a16="http://schemas.microsoft.com/office/drawing/2014/main" id="{F88F7D75-0FE5-099C-4F1B-EECD927F0529}"/>
              </a:ext>
            </a:extLst>
          </p:cNvPr>
          <p:cNvSpPr txBox="1"/>
          <p:nvPr/>
        </p:nvSpPr>
        <p:spPr>
          <a:xfrm>
            <a:off x="3176261" y="5455680"/>
            <a:ext cx="4754576" cy="338554"/>
          </a:xfrm>
          <a:prstGeom prst="rect">
            <a:avLst/>
          </a:prstGeom>
          <a:solidFill>
            <a:schemeClr val="tx1"/>
          </a:solidFill>
        </p:spPr>
        <p:txBody>
          <a:bodyPr wrap="square" rtlCol="0">
            <a:spAutoFit/>
          </a:bodyPr>
          <a:lstStyle/>
          <a:p>
            <a:pPr algn="ctr"/>
            <a:r>
              <a:rPr lang="en-US" altLang="zh-CN" sz="1600" dirty="0">
                <a:solidFill>
                  <a:schemeClr val="bg1"/>
                </a:solidFill>
              </a:rPr>
              <a:t>References</a:t>
            </a:r>
            <a:endParaRPr lang="zh-CN" altLang="en-US" sz="1600" dirty="0">
              <a:solidFill>
                <a:schemeClr val="bg1"/>
              </a:solidFill>
            </a:endParaRPr>
          </a:p>
        </p:txBody>
      </p:sp>
      <p:sp>
        <p:nvSpPr>
          <p:cNvPr id="39" name="Rectangle 38">
            <a:extLst>
              <a:ext uri="{FF2B5EF4-FFF2-40B4-BE49-F238E27FC236}">
                <a16:creationId xmlns:a16="http://schemas.microsoft.com/office/drawing/2014/main" id="{B0E69EE2-CA8A-29B5-F064-101AC16559B0}"/>
              </a:ext>
            </a:extLst>
          </p:cNvPr>
          <p:cNvSpPr/>
          <p:nvPr/>
        </p:nvSpPr>
        <p:spPr>
          <a:xfrm>
            <a:off x="5485236" y="5024277"/>
            <a:ext cx="2445601" cy="297196"/>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TextBox 42">
            <a:extLst>
              <a:ext uri="{FF2B5EF4-FFF2-40B4-BE49-F238E27FC236}">
                <a16:creationId xmlns:a16="http://schemas.microsoft.com/office/drawing/2014/main" id="{AAB17773-F6D4-7705-620F-62FF7E2523DE}"/>
              </a:ext>
            </a:extLst>
          </p:cNvPr>
          <p:cNvSpPr txBox="1"/>
          <p:nvPr/>
        </p:nvSpPr>
        <p:spPr>
          <a:xfrm>
            <a:off x="181073" y="5983994"/>
            <a:ext cx="2869949" cy="338554"/>
          </a:xfrm>
          <a:prstGeom prst="rect">
            <a:avLst/>
          </a:prstGeom>
          <a:solidFill>
            <a:schemeClr val="tx1"/>
          </a:solidFill>
        </p:spPr>
        <p:txBody>
          <a:bodyPr wrap="square" rtlCol="0">
            <a:spAutoFit/>
          </a:bodyPr>
          <a:lstStyle/>
          <a:p>
            <a:pPr algn="ctr"/>
            <a:r>
              <a:rPr lang="en-US" altLang="zh-CN" sz="1600" dirty="0">
                <a:solidFill>
                  <a:schemeClr val="bg1"/>
                </a:solidFill>
              </a:rPr>
              <a:t>Acknowledgement</a:t>
            </a:r>
            <a:endParaRPr lang="zh-CN" altLang="en-US" sz="1600" dirty="0">
              <a:solidFill>
                <a:schemeClr val="bg1"/>
              </a:solidFill>
            </a:endParaRPr>
          </a:p>
        </p:txBody>
      </p:sp>
      <p:sp>
        <p:nvSpPr>
          <p:cNvPr id="44" name="TextBox 43">
            <a:extLst>
              <a:ext uri="{FF2B5EF4-FFF2-40B4-BE49-F238E27FC236}">
                <a16:creationId xmlns:a16="http://schemas.microsoft.com/office/drawing/2014/main" id="{FA0847DF-9889-9964-34A8-2C85B9672DA3}"/>
              </a:ext>
            </a:extLst>
          </p:cNvPr>
          <p:cNvSpPr txBox="1"/>
          <p:nvPr/>
        </p:nvSpPr>
        <p:spPr>
          <a:xfrm>
            <a:off x="181073" y="6295582"/>
            <a:ext cx="2869949" cy="430887"/>
          </a:xfrm>
          <a:prstGeom prst="rect">
            <a:avLst/>
          </a:prstGeom>
          <a:solidFill>
            <a:schemeClr val="bg2"/>
          </a:solidFill>
        </p:spPr>
        <p:txBody>
          <a:bodyPr wrap="square">
            <a:spAutoFit/>
          </a:bodyPr>
          <a:lstStyle/>
          <a:p>
            <a:r>
              <a:rPr lang="en-US" altLang="zh-CN" sz="1100" dirty="0"/>
              <a:t>We thank precious theoretical inputs from Tom Allison and Zach Withers.</a:t>
            </a:r>
          </a:p>
        </p:txBody>
      </p:sp>
    </p:spTree>
    <p:extLst>
      <p:ext uri="{BB962C8B-B14F-4D97-AF65-F5344CB8AC3E}">
        <p14:creationId xmlns:p14="http://schemas.microsoft.com/office/powerpoint/2010/main" val="4139849771"/>
      </p:ext>
    </p:extLst>
  </p:cSld>
  <p:clrMapOvr>
    <a:masterClrMapping/>
  </p:clrMapOvr>
</p:sld>
</file>

<file path=ppt/theme/theme1.xml><?xml version="1.0" encoding="utf-8"?>
<a:theme xmlns:a="http://schemas.openxmlformats.org/drawingml/2006/main" name="Office Theme">
  <a:themeElements>
    <a:clrScheme name="Yale">
      <a:dk1>
        <a:srgbClr val="00356B"/>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3BF018E9C2B114B946D2A2E7C201C83" ma:contentTypeVersion="12" ma:contentTypeDescription="Create a new document." ma:contentTypeScope="" ma:versionID="1c11fdbb635e30e6a37ba6402de010df">
  <xsd:schema xmlns:xsd="http://www.w3.org/2001/XMLSchema" xmlns:xs="http://www.w3.org/2001/XMLSchema" xmlns:p="http://schemas.microsoft.com/office/2006/metadata/properties" xmlns:ns2="711383b6-fbef-4d30-84b2-280ccf3ea691" xmlns:ns3="66daa3d8-d8cc-4c47-8fb8-106f94026de5" targetNamespace="http://schemas.microsoft.com/office/2006/metadata/properties" ma:root="true" ma:fieldsID="e695844c4081f149e9b0cf1a7d89bda8" ns2:_="" ns3:_="">
    <xsd:import namespace="711383b6-fbef-4d30-84b2-280ccf3ea691"/>
    <xsd:import namespace="66daa3d8-d8cc-4c47-8fb8-106f94026de5"/>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ObjectDetectorVersions" minOccurs="0"/>
                <xsd:element ref="ns3:lcf76f155ced4ddcb4097134ff3c332f" minOccurs="0"/>
                <xsd:element ref="ns2:TaxCatchAll" minOccurs="0"/>
                <xsd:element ref="ns3:MediaServiceGenerationTime" minOccurs="0"/>
                <xsd:element ref="ns3:MediaServiceEventHashCode" minOccurs="0"/>
                <xsd:element ref="ns3:MediaServiceOCR"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1383b6-fbef-4d30-84b2-280ccf3ea691"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TaxCatchAll" ma:index="15" nillable="true" ma:displayName="Taxonomy Catch All Column" ma:hidden="true" ma:list="{8c6e7409-1c60-47af-ac8b-a458a73d6579}" ma:internalName="TaxCatchAll" ma:showField="CatchAllData" ma:web="711383b6-fbef-4d30-84b2-280ccf3ea691">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66daa3d8-d8cc-4c47-8fb8-106f94026de5"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ObjectDetectorVersions" ma:index="12" nillable="true" ma:displayName="MediaServiceObjectDetectorVersions" ma:hidden="true" ma:indexed="true" ma:internalName="MediaServiceObjectDetectorVersions" ma:readOnly="true">
      <xsd:simpleType>
        <xsd:restriction base="dms:Text"/>
      </xsd:simpleType>
    </xsd:element>
    <xsd:element name="lcf76f155ced4ddcb4097134ff3c332f" ma:index="14" nillable="true" ma:taxonomy="true" ma:internalName="lcf76f155ced4ddcb4097134ff3c332f" ma:taxonomyFieldName="MediaServiceImageTags" ma:displayName="Image Tags" ma:readOnly="false" ma:fieldId="{5cf76f15-5ced-4ddc-b409-7134ff3c332f}" ma:taxonomyMulti="true" ma:sspId="cd9ce95e-1345-4484-817e-41007f755313" ma:termSetId="09814cd3-568e-fe90-9814-8d621ff8fb84" ma:anchorId="fba54fb3-c3e1-fe81-a776-ca4b69148c4d" ma:open="true" ma:isKeyword="false">
      <xsd:complexType>
        <xsd:sequence>
          <xsd:element ref="pc:Terms" minOccurs="0" maxOccurs="1"/>
        </xsd:sequence>
      </xsd:complex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SearchProperties" ma:index="19" nillable="true" ma:displayName="MediaServiceSearchProperties" ma:hidden="true" ma:internalName="MediaServiceSearchPropertie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66daa3d8-d8cc-4c47-8fb8-106f94026de5">
      <Terms xmlns="http://schemas.microsoft.com/office/infopath/2007/PartnerControls"/>
    </lcf76f155ced4ddcb4097134ff3c332f>
    <TaxCatchAll xmlns="711383b6-fbef-4d30-84b2-280ccf3ea691" xsi:nil="true"/>
    <SharedWithUsers xmlns="711383b6-fbef-4d30-84b2-280ccf3ea691">
      <UserInfo>
        <DisplayName>Lugo, Kayla</DisplayName>
        <AccountId>1428</AccountId>
        <AccountType/>
      </UserInfo>
    </SharedWithUser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F2A1B48-DBB4-47B6-8321-1FD7E2A8B33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1383b6-fbef-4d30-84b2-280ccf3ea691"/>
    <ds:schemaRef ds:uri="66daa3d8-d8cc-4c47-8fb8-106f94026de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191ECB86-15B6-452B-81E6-253C1C497EBB}">
  <ds:schemaRefs>
    <ds:schemaRef ds:uri="http://schemas.microsoft.com/office/2006/metadata/properties"/>
    <ds:schemaRef ds:uri="http://schemas.microsoft.com/office/2006/documentManagement/types"/>
    <ds:schemaRef ds:uri="http://purl.org/dc/terms/"/>
    <ds:schemaRef ds:uri="66daa3d8-d8cc-4c47-8fb8-106f94026de5"/>
    <ds:schemaRef ds:uri="http://www.w3.org/XML/1998/namespace"/>
    <ds:schemaRef ds:uri="http://purl.org/dc/elements/1.1/"/>
    <ds:schemaRef ds:uri="http://purl.org/dc/dcmitype/"/>
    <ds:schemaRef ds:uri="711383b6-fbef-4d30-84b2-280ccf3ea691"/>
    <ds:schemaRef ds:uri="http://schemas.microsoft.com/office/infopath/2007/PartnerControls"/>
    <ds:schemaRef ds:uri="http://schemas.openxmlformats.org/package/2006/metadata/core-properties"/>
  </ds:schemaRefs>
</ds:datastoreItem>
</file>

<file path=customXml/itemProps3.xml><?xml version="1.0" encoding="utf-8"?>
<ds:datastoreItem xmlns:ds="http://schemas.openxmlformats.org/officeDocument/2006/customXml" ds:itemID="{D79F0F13-E87B-4B2C-AF3B-F16DCBCCA23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 Theme</Template>
  <TotalTime>57792</TotalTime>
  <Words>470</Words>
  <Application>Microsoft Office PowerPoint</Application>
  <PresentationFormat>Widescreen</PresentationFormat>
  <Paragraphs>47</Paragraphs>
  <Slides>1</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vt:i4>
      </vt:variant>
    </vt:vector>
  </HeadingPairs>
  <TitlesOfParts>
    <vt:vector size="8" baseType="lpstr">
      <vt:lpstr>Red Hat Text</vt:lpstr>
      <vt:lpstr>YaleNew</vt:lpstr>
      <vt:lpstr>Arial</vt:lpstr>
      <vt:lpstr>Calibri</vt:lpstr>
      <vt:lpstr>Cambria Math</vt:lpstr>
      <vt:lpstr>Wingdings</vt:lpstr>
      <vt:lpstr>Office Theme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Gianakos, Maura</dc:creator>
  <cp:lastModifiedBy>Wu, Jinyuan</cp:lastModifiedBy>
  <cp:revision>1456</cp:revision>
  <dcterms:created xsi:type="dcterms:W3CDTF">2022-01-13T20:32:59Z</dcterms:created>
  <dcterms:modified xsi:type="dcterms:W3CDTF">2025-09-16T21:28:20Z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0x010100A3BF018E9C2B114B946D2A2E7C201C83</vt:lpwstr>
  </property>
  <property fmtid="{D5CDD505-2E9C-101B-9397-08002B2CF9AE}" pid="3" name="MediaServiceImageTags">
    <vt:lpwstr/>
  </property>
</Properties>
</file>